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58" r:id="rId7"/>
    <p:sldId id="260" r:id="rId8"/>
    <p:sldId id="265" r:id="rId9"/>
    <p:sldId id="261" r:id="rId10"/>
    <p:sldId id="263" r:id="rId11"/>
    <p:sldId id="262" r:id="rId12"/>
    <p:sldId id="266" r:id="rId13"/>
    <p:sldId id="267" r:id="rId14"/>
    <p:sldId id="268" r:id="rId15"/>
    <p:sldId id="269" r:id="rId16"/>
    <p:sldId id="270" r:id="rId17"/>
    <p:sldId id="264" r:id="rId18"/>
  </p:sldIdLst>
  <p:sldSz cx="12192000" cy="6858000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55">
          <p15:clr>
            <a:srgbClr val="A4A3A4"/>
          </p15:clr>
        </p15:guide>
        <p15:guide id="4" orient="horz" pos="1071">
          <p15:clr>
            <a:srgbClr val="A4A3A4"/>
          </p15:clr>
        </p15:guide>
        <p15:guide id="5" orient="horz" pos="3884">
          <p15:clr>
            <a:srgbClr val="A4A3A4"/>
          </p15:clr>
        </p15:guide>
        <p15:guide id="6" pos="302">
          <p15:clr>
            <a:srgbClr val="A4A3A4"/>
          </p15:clr>
        </p15:guide>
        <p15:guide id="7" pos="7378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orient="horz" pos="1298">
          <p15:clr>
            <a:srgbClr val="A4A3A4"/>
          </p15:clr>
        </p15:guide>
        <p15:guide id="10" orient="horz" pos="2478">
          <p15:clr>
            <a:srgbClr val="A4A3A4"/>
          </p15:clr>
        </p15:guide>
        <p15:guide id="11" pos="143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4A0"/>
    <a:srgbClr val="FFFFFF"/>
    <a:srgbClr val="363636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4" d="100"/>
          <a:sy n="114" d="100"/>
        </p:scale>
        <p:origin x="414" y="96"/>
      </p:cViewPr>
      <p:guideLst>
        <p:guide pos="3840"/>
        <p:guide orient="horz" pos="255"/>
        <p:guide orient="horz" pos="1071"/>
        <p:guide orient="horz" pos="3884"/>
        <p:guide pos="302"/>
        <p:guide pos="7378"/>
        <p:guide orient="horz" pos="2160"/>
        <p:guide orient="horz" pos="1298"/>
        <p:guide orient="horz" pos="2478"/>
        <p:guide pos="143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0" d="100"/>
          <a:sy n="90" d="100"/>
        </p:scale>
        <p:origin x="-37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>
              <a:solidFill>
                <a:srgbClr val="36363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AEEF4-27D7-462C-B93F-F7088C81F407}" type="datetimeFigureOut">
              <a:rPr lang="fi-FI" sz="800" smtClean="0">
                <a:solidFill>
                  <a:srgbClr val="363636"/>
                </a:solidFill>
              </a:rPr>
              <a:t>17.5.2023</a:t>
            </a:fld>
            <a:endParaRPr lang="fi-FI" sz="800">
              <a:solidFill>
                <a:srgbClr val="36363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>
              <a:solidFill>
                <a:srgbClr val="363636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49773-DF4F-4D8C-A4DE-4235E8AE02CB}" type="slidenum">
              <a:rPr lang="fi-FI" sz="800" smtClean="0">
                <a:solidFill>
                  <a:srgbClr val="363636"/>
                </a:solidFill>
              </a:rPr>
              <a:t>‹#›</a:t>
            </a:fld>
            <a:endParaRPr lang="fi-FI" sz="800">
              <a:solidFill>
                <a:srgbClr val="3636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1523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17F485FA-249E-4612-8B3E-A0D854EED7D7}" type="datetimeFigureOut">
              <a:rPr lang="fi-FI" smtClean="0"/>
              <a:pPr/>
              <a:t>17.5.2023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51028222-8FD7-4F07-AE14-7272D3D709A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1747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rgbClr val="363636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rgbClr val="363636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rgbClr val="363636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rgbClr val="363636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rgbClr val="363636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988840"/>
            <a:ext cx="10512424" cy="2160240"/>
          </a:xfrm>
        </p:spPr>
        <p:txBody>
          <a:bodyPr tIns="180000" anchor="ctr" anchorCtr="0"/>
          <a:lstStyle>
            <a:lvl1pPr algn="ctr">
              <a:defRPr sz="6000" cap="all" spc="-3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581128"/>
            <a:ext cx="10512424" cy="1080120"/>
          </a:xfrm>
        </p:spPr>
        <p:txBody>
          <a:bodyPr/>
          <a:lstStyle>
            <a:lvl1pPr marL="0" indent="0" algn="ctr">
              <a:buNone/>
              <a:defRPr sz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0D0AEC90-B834-4854-915B-ADF6422633AB}" type="datetime3">
              <a:rPr lang="en-US" smtClean="0"/>
              <a:t>17 May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5736000" y="836712"/>
            <a:ext cx="720000" cy="711479"/>
          </a:xfrm>
          <a:custGeom>
            <a:avLst/>
            <a:gdLst>
              <a:gd name="T0" fmla="*/ 1234 w 2535"/>
              <a:gd name="T1" fmla="*/ 1824 h 2503"/>
              <a:gd name="T2" fmla="*/ 852 w 2535"/>
              <a:gd name="T3" fmla="*/ 1579 h 2503"/>
              <a:gd name="T4" fmla="*/ 832 w 2535"/>
              <a:gd name="T5" fmla="*/ 1386 h 2503"/>
              <a:gd name="T6" fmla="*/ 1299 w 2535"/>
              <a:gd name="T7" fmla="*/ 1425 h 2503"/>
              <a:gd name="T8" fmla="*/ 2534 w 2535"/>
              <a:gd name="T9" fmla="*/ 2457 h 2503"/>
              <a:gd name="T10" fmla="*/ 2462 w 2535"/>
              <a:gd name="T11" fmla="*/ 2486 h 2503"/>
              <a:gd name="T12" fmla="*/ 2522 w 2535"/>
              <a:gd name="T13" fmla="*/ 2487 h 2503"/>
              <a:gd name="T14" fmla="*/ 2468 w 2535"/>
              <a:gd name="T15" fmla="*/ 2451 h 2503"/>
              <a:gd name="T16" fmla="*/ 2483 w 2535"/>
              <a:gd name="T17" fmla="*/ 2485 h 2503"/>
              <a:gd name="T18" fmla="*/ 2494 w 2535"/>
              <a:gd name="T19" fmla="*/ 2465 h 2503"/>
              <a:gd name="T20" fmla="*/ 235 w 2535"/>
              <a:gd name="T21" fmla="*/ 2262 h 2503"/>
              <a:gd name="T22" fmla="*/ 306 w 2535"/>
              <a:gd name="T23" fmla="*/ 2348 h 2503"/>
              <a:gd name="T24" fmla="*/ 585 w 2535"/>
              <a:gd name="T25" fmla="*/ 2193 h 2503"/>
              <a:gd name="T26" fmla="*/ 771 w 2535"/>
              <a:gd name="T27" fmla="*/ 2310 h 2503"/>
              <a:gd name="T28" fmla="*/ 713 w 2535"/>
              <a:gd name="T29" fmla="*/ 2486 h 2503"/>
              <a:gd name="T30" fmla="*/ 500 w 2535"/>
              <a:gd name="T31" fmla="*/ 2404 h 2503"/>
              <a:gd name="T32" fmla="*/ 684 w 2535"/>
              <a:gd name="T33" fmla="*/ 2366 h 2503"/>
              <a:gd name="T34" fmla="*/ 492 w 2535"/>
              <a:gd name="T35" fmla="*/ 2246 h 2503"/>
              <a:gd name="T36" fmla="*/ 596 w 2535"/>
              <a:gd name="T37" fmla="*/ 2076 h 2503"/>
              <a:gd name="T38" fmla="*/ 695 w 2535"/>
              <a:gd name="T39" fmla="*/ 2162 h 2503"/>
              <a:gd name="T40" fmla="*/ 932 w 2535"/>
              <a:gd name="T41" fmla="*/ 2394 h 2503"/>
              <a:gd name="T42" fmla="*/ 1118 w 2535"/>
              <a:gd name="T43" fmla="*/ 2411 h 2503"/>
              <a:gd name="T44" fmla="*/ 913 w 2535"/>
              <a:gd name="T45" fmla="*/ 2492 h 2503"/>
              <a:gd name="T46" fmla="*/ 828 w 2535"/>
              <a:gd name="T47" fmla="*/ 2312 h 2503"/>
              <a:gd name="T48" fmla="*/ 1005 w 2535"/>
              <a:gd name="T49" fmla="*/ 2175 h 2503"/>
              <a:gd name="T50" fmla="*/ 1132 w 2535"/>
              <a:gd name="T51" fmla="*/ 2362 h 2503"/>
              <a:gd name="T52" fmla="*/ 978 w 2535"/>
              <a:gd name="T53" fmla="*/ 2246 h 2503"/>
              <a:gd name="T54" fmla="*/ 1438 w 2535"/>
              <a:gd name="T55" fmla="*/ 2198 h 2503"/>
              <a:gd name="T56" fmla="*/ 1301 w 2535"/>
              <a:gd name="T57" fmla="*/ 2266 h 2503"/>
              <a:gd name="T58" fmla="*/ 1313 w 2535"/>
              <a:gd name="T59" fmla="*/ 2417 h 2503"/>
              <a:gd name="T60" fmla="*/ 1419 w 2535"/>
              <a:gd name="T61" fmla="*/ 2488 h 2503"/>
              <a:gd name="T62" fmla="*/ 1194 w 2535"/>
              <a:gd name="T63" fmla="*/ 2434 h 2503"/>
              <a:gd name="T64" fmla="*/ 1222 w 2535"/>
              <a:gd name="T65" fmla="*/ 2210 h 2503"/>
              <a:gd name="T66" fmla="*/ 1531 w 2535"/>
              <a:gd name="T67" fmla="*/ 2468 h 2503"/>
              <a:gd name="T68" fmla="*/ 1595 w 2535"/>
              <a:gd name="T69" fmla="*/ 2181 h 2503"/>
              <a:gd name="T70" fmla="*/ 1703 w 2535"/>
              <a:gd name="T71" fmla="*/ 2182 h 2503"/>
              <a:gd name="T72" fmla="*/ 2004 w 2535"/>
              <a:gd name="T73" fmla="*/ 2256 h 2503"/>
              <a:gd name="T74" fmla="*/ 1936 w 2535"/>
              <a:gd name="T75" fmla="*/ 2181 h 2503"/>
              <a:gd name="T76" fmla="*/ 2055 w 2535"/>
              <a:gd name="T77" fmla="*/ 2258 h 2503"/>
              <a:gd name="T78" fmla="*/ 2304 w 2535"/>
              <a:gd name="T79" fmla="*/ 2422 h 2503"/>
              <a:gd name="T80" fmla="*/ 2293 w 2535"/>
              <a:gd name="T81" fmla="*/ 2502 h 2503"/>
              <a:gd name="T82" fmla="*/ 2108 w 2535"/>
              <a:gd name="T83" fmla="*/ 2399 h 2503"/>
              <a:gd name="T84" fmla="*/ 2187 w 2535"/>
              <a:gd name="T85" fmla="*/ 2187 h 2503"/>
              <a:gd name="T86" fmla="*/ 2391 w 2535"/>
              <a:gd name="T87" fmla="*/ 2242 h 2503"/>
              <a:gd name="T88" fmla="*/ 2302 w 2535"/>
              <a:gd name="T89" fmla="*/ 2261 h 2503"/>
              <a:gd name="T90" fmla="*/ 2201 w 2535"/>
              <a:gd name="T91" fmla="*/ 2310 h 2503"/>
              <a:gd name="T92" fmla="*/ 2043 w 2535"/>
              <a:gd name="T93" fmla="*/ 596 h 2503"/>
              <a:gd name="T94" fmla="*/ 1518 w 2535"/>
              <a:gd name="T95" fmla="*/ 509 h 2503"/>
              <a:gd name="T96" fmla="*/ 487 w 2535"/>
              <a:gd name="T97" fmla="*/ 593 h 2503"/>
              <a:gd name="T98" fmla="*/ 356 w 2535"/>
              <a:gd name="T99" fmla="*/ 753 h 2503"/>
              <a:gd name="T100" fmla="*/ 216 w 2535"/>
              <a:gd name="T101" fmla="*/ 256 h 2503"/>
              <a:gd name="T102" fmla="*/ 623 w 2535"/>
              <a:gd name="T103" fmla="*/ 53 h 2503"/>
              <a:gd name="T104" fmla="*/ 1599 w 2535"/>
              <a:gd name="T105" fmla="*/ 30 h 2503"/>
              <a:gd name="T106" fmla="*/ 953 w 2535"/>
              <a:gd name="T107" fmla="*/ 706 h 2503"/>
              <a:gd name="T108" fmla="*/ 488 w 2535"/>
              <a:gd name="T109" fmla="*/ 865 h 2503"/>
              <a:gd name="T110" fmla="*/ 401 w 2535"/>
              <a:gd name="T111" fmla="*/ 780 h 2503"/>
              <a:gd name="T112" fmla="*/ 1928 w 2535"/>
              <a:gd name="T113" fmla="*/ 936 h 2503"/>
              <a:gd name="T114" fmla="*/ 1653 w 2535"/>
              <a:gd name="T115" fmla="*/ 1335 h 2503"/>
              <a:gd name="T116" fmla="*/ 1227 w 2535"/>
              <a:gd name="T117" fmla="*/ 1256 h 2503"/>
              <a:gd name="T118" fmla="*/ 797 w 2535"/>
              <a:gd name="T119" fmla="*/ 1342 h 2503"/>
              <a:gd name="T120" fmla="*/ 498 w 2535"/>
              <a:gd name="T121" fmla="*/ 1064 h 2503"/>
              <a:gd name="T122" fmla="*/ 611 w 2535"/>
              <a:gd name="T123" fmla="*/ 866 h 2503"/>
              <a:gd name="T124" fmla="*/ 1509 w 2535"/>
              <a:gd name="T125" fmla="*/ 799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35" h="2503">
                <a:moveTo>
                  <a:pt x="1504" y="1572"/>
                </a:moveTo>
                <a:lnTo>
                  <a:pt x="1507" y="1573"/>
                </a:lnTo>
                <a:lnTo>
                  <a:pt x="1509" y="1574"/>
                </a:lnTo>
                <a:lnTo>
                  <a:pt x="1510" y="1576"/>
                </a:lnTo>
                <a:lnTo>
                  <a:pt x="1511" y="1578"/>
                </a:lnTo>
                <a:lnTo>
                  <a:pt x="1511" y="1582"/>
                </a:lnTo>
                <a:lnTo>
                  <a:pt x="1510" y="1583"/>
                </a:lnTo>
                <a:lnTo>
                  <a:pt x="1509" y="1585"/>
                </a:lnTo>
                <a:lnTo>
                  <a:pt x="1462" y="1638"/>
                </a:lnTo>
                <a:lnTo>
                  <a:pt x="1421" y="1682"/>
                </a:lnTo>
                <a:lnTo>
                  <a:pt x="1402" y="1703"/>
                </a:lnTo>
                <a:lnTo>
                  <a:pt x="1382" y="1723"/>
                </a:lnTo>
                <a:lnTo>
                  <a:pt x="1340" y="1767"/>
                </a:lnTo>
                <a:lnTo>
                  <a:pt x="1332" y="1775"/>
                </a:lnTo>
                <a:lnTo>
                  <a:pt x="1322" y="1782"/>
                </a:lnTo>
                <a:lnTo>
                  <a:pt x="1314" y="1789"/>
                </a:lnTo>
                <a:lnTo>
                  <a:pt x="1305" y="1795"/>
                </a:lnTo>
                <a:lnTo>
                  <a:pt x="1296" y="1801"/>
                </a:lnTo>
                <a:lnTo>
                  <a:pt x="1285" y="1806"/>
                </a:lnTo>
                <a:lnTo>
                  <a:pt x="1276" y="1811"/>
                </a:lnTo>
                <a:lnTo>
                  <a:pt x="1266" y="1815"/>
                </a:lnTo>
                <a:lnTo>
                  <a:pt x="1256" y="1818"/>
                </a:lnTo>
                <a:lnTo>
                  <a:pt x="1246" y="1821"/>
                </a:lnTo>
                <a:lnTo>
                  <a:pt x="1234" y="1824"/>
                </a:lnTo>
                <a:lnTo>
                  <a:pt x="1224" y="1826"/>
                </a:lnTo>
                <a:lnTo>
                  <a:pt x="1214" y="1828"/>
                </a:lnTo>
                <a:lnTo>
                  <a:pt x="1203" y="1830"/>
                </a:lnTo>
                <a:lnTo>
                  <a:pt x="1181" y="1831"/>
                </a:lnTo>
                <a:lnTo>
                  <a:pt x="1170" y="1830"/>
                </a:lnTo>
                <a:lnTo>
                  <a:pt x="1160" y="1830"/>
                </a:lnTo>
                <a:lnTo>
                  <a:pt x="1138" y="1825"/>
                </a:lnTo>
                <a:lnTo>
                  <a:pt x="1128" y="1823"/>
                </a:lnTo>
                <a:lnTo>
                  <a:pt x="1118" y="1820"/>
                </a:lnTo>
                <a:lnTo>
                  <a:pt x="1107" y="1817"/>
                </a:lnTo>
                <a:lnTo>
                  <a:pt x="1097" y="1813"/>
                </a:lnTo>
                <a:lnTo>
                  <a:pt x="1087" y="1809"/>
                </a:lnTo>
                <a:lnTo>
                  <a:pt x="1077" y="1805"/>
                </a:lnTo>
                <a:lnTo>
                  <a:pt x="1067" y="1799"/>
                </a:lnTo>
                <a:lnTo>
                  <a:pt x="1058" y="1794"/>
                </a:lnTo>
                <a:lnTo>
                  <a:pt x="1050" y="1788"/>
                </a:lnTo>
                <a:lnTo>
                  <a:pt x="1041" y="1780"/>
                </a:lnTo>
                <a:lnTo>
                  <a:pt x="1033" y="1773"/>
                </a:lnTo>
                <a:lnTo>
                  <a:pt x="1024" y="1765"/>
                </a:lnTo>
                <a:lnTo>
                  <a:pt x="970" y="1710"/>
                </a:lnTo>
                <a:lnTo>
                  <a:pt x="922" y="1659"/>
                </a:lnTo>
                <a:lnTo>
                  <a:pt x="899" y="1634"/>
                </a:lnTo>
                <a:lnTo>
                  <a:pt x="875" y="1608"/>
                </a:lnTo>
                <a:lnTo>
                  <a:pt x="852" y="1579"/>
                </a:lnTo>
                <a:lnTo>
                  <a:pt x="826" y="1548"/>
                </a:lnTo>
                <a:lnTo>
                  <a:pt x="819" y="1537"/>
                </a:lnTo>
                <a:lnTo>
                  <a:pt x="815" y="1531"/>
                </a:lnTo>
                <a:lnTo>
                  <a:pt x="813" y="1525"/>
                </a:lnTo>
                <a:lnTo>
                  <a:pt x="810" y="1518"/>
                </a:lnTo>
                <a:lnTo>
                  <a:pt x="808" y="1512"/>
                </a:lnTo>
                <a:lnTo>
                  <a:pt x="805" y="1505"/>
                </a:lnTo>
                <a:lnTo>
                  <a:pt x="804" y="1497"/>
                </a:lnTo>
                <a:lnTo>
                  <a:pt x="803" y="1490"/>
                </a:lnTo>
                <a:lnTo>
                  <a:pt x="802" y="1483"/>
                </a:lnTo>
                <a:lnTo>
                  <a:pt x="802" y="1476"/>
                </a:lnTo>
                <a:lnTo>
                  <a:pt x="802" y="1469"/>
                </a:lnTo>
                <a:lnTo>
                  <a:pt x="802" y="1462"/>
                </a:lnTo>
                <a:lnTo>
                  <a:pt x="803" y="1454"/>
                </a:lnTo>
                <a:lnTo>
                  <a:pt x="804" y="1446"/>
                </a:lnTo>
                <a:lnTo>
                  <a:pt x="805" y="1439"/>
                </a:lnTo>
                <a:lnTo>
                  <a:pt x="808" y="1432"/>
                </a:lnTo>
                <a:lnTo>
                  <a:pt x="810" y="1425"/>
                </a:lnTo>
                <a:lnTo>
                  <a:pt x="813" y="1419"/>
                </a:lnTo>
                <a:lnTo>
                  <a:pt x="816" y="1412"/>
                </a:lnTo>
                <a:lnTo>
                  <a:pt x="819" y="1404"/>
                </a:lnTo>
                <a:lnTo>
                  <a:pt x="823" y="1398"/>
                </a:lnTo>
                <a:lnTo>
                  <a:pt x="828" y="1392"/>
                </a:lnTo>
                <a:lnTo>
                  <a:pt x="832" y="1386"/>
                </a:lnTo>
                <a:lnTo>
                  <a:pt x="837" y="1381"/>
                </a:lnTo>
                <a:lnTo>
                  <a:pt x="843" y="1376"/>
                </a:lnTo>
                <a:lnTo>
                  <a:pt x="849" y="1371"/>
                </a:lnTo>
                <a:lnTo>
                  <a:pt x="857" y="1366"/>
                </a:lnTo>
                <a:lnTo>
                  <a:pt x="864" y="1361"/>
                </a:lnTo>
                <a:lnTo>
                  <a:pt x="871" y="1357"/>
                </a:lnTo>
                <a:lnTo>
                  <a:pt x="879" y="1354"/>
                </a:lnTo>
                <a:lnTo>
                  <a:pt x="887" y="1351"/>
                </a:lnTo>
                <a:lnTo>
                  <a:pt x="907" y="1345"/>
                </a:lnTo>
                <a:lnTo>
                  <a:pt x="926" y="1340"/>
                </a:lnTo>
                <a:lnTo>
                  <a:pt x="964" y="1331"/>
                </a:lnTo>
                <a:lnTo>
                  <a:pt x="983" y="1327"/>
                </a:lnTo>
                <a:lnTo>
                  <a:pt x="1001" y="1324"/>
                </a:lnTo>
                <a:lnTo>
                  <a:pt x="1020" y="1321"/>
                </a:lnTo>
                <a:lnTo>
                  <a:pt x="1039" y="1317"/>
                </a:lnTo>
                <a:lnTo>
                  <a:pt x="1057" y="1315"/>
                </a:lnTo>
                <a:lnTo>
                  <a:pt x="1076" y="1313"/>
                </a:lnTo>
                <a:lnTo>
                  <a:pt x="1094" y="1311"/>
                </a:lnTo>
                <a:lnTo>
                  <a:pt x="1113" y="1310"/>
                </a:lnTo>
                <a:lnTo>
                  <a:pt x="1149" y="1308"/>
                </a:lnTo>
                <a:lnTo>
                  <a:pt x="1186" y="1308"/>
                </a:lnTo>
                <a:lnTo>
                  <a:pt x="1218" y="1343"/>
                </a:lnTo>
                <a:lnTo>
                  <a:pt x="1249" y="1374"/>
                </a:lnTo>
                <a:lnTo>
                  <a:pt x="1299" y="1425"/>
                </a:lnTo>
                <a:lnTo>
                  <a:pt x="1319" y="1443"/>
                </a:lnTo>
                <a:lnTo>
                  <a:pt x="1344" y="1465"/>
                </a:lnTo>
                <a:lnTo>
                  <a:pt x="1371" y="1487"/>
                </a:lnTo>
                <a:lnTo>
                  <a:pt x="1401" y="1510"/>
                </a:lnTo>
                <a:lnTo>
                  <a:pt x="1431" y="1531"/>
                </a:lnTo>
                <a:lnTo>
                  <a:pt x="1445" y="1541"/>
                </a:lnTo>
                <a:lnTo>
                  <a:pt x="1452" y="1545"/>
                </a:lnTo>
                <a:lnTo>
                  <a:pt x="1459" y="1549"/>
                </a:lnTo>
                <a:lnTo>
                  <a:pt x="1472" y="1558"/>
                </a:lnTo>
                <a:lnTo>
                  <a:pt x="1484" y="1564"/>
                </a:lnTo>
                <a:lnTo>
                  <a:pt x="1495" y="1569"/>
                </a:lnTo>
                <a:lnTo>
                  <a:pt x="1504" y="1572"/>
                </a:lnTo>
                <a:close/>
                <a:moveTo>
                  <a:pt x="2497" y="2427"/>
                </a:moveTo>
                <a:lnTo>
                  <a:pt x="2505" y="2428"/>
                </a:lnTo>
                <a:lnTo>
                  <a:pt x="2514" y="2430"/>
                </a:lnTo>
                <a:lnTo>
                  <a:pt x="2517" y="2431"/>
                </a:lnTo>
                <a:lnTo>
                  <a:pt x="2520" y="2434"/>
                </a:lnTo>
                <a:lnTo>
                  <a:pt x="2523" y="2435"/>
                </a:lnTo>
                <a:lnTo>
                  <a:pt x="2525" y="2438"/>
                </a:lnTo>
                <a:lnTo>
                  <a:pt x="2527" y="2440"/>
                </a:lnTo>
                <a:lnTo>
                  <a:pt x="2529" y="2443"/>
                </a:lnTo>
                <a:lnTo>
                  <a:pt x="2531" y="2446"/>
                </a:lnTo>
                <a:lnTo>
                  <a:pt x="2532" y="2449"/>
                </a:lnTo>
                <a:lnTo>
                  <a:pt x="2534" y="2457"/>
                </a:lnTo>
                <a:lnTo>
                  <a:pt x="2534" y="2461"/>
                </a:lnTo>
                <a:lnTo>
                  <a:pt x="2535" y="2465"/>
                </a:lnTo>
                <a:lnTo>
                  <a:pt x="2534" y="2474"/>
                </a:lnTo>
                <a:lnTo>
                  <a:pt x="2532" y="2482"/>
                </a:lnTo>
                <a:lnTo>
                  <a:pt x="2531" y="2486"/>
                </a:lnTo>
                <a:lnTo>
                  <a:pt x="2529" y="2489"/>
                </a:lnTo>
                <a:lnTo>
                  <a:pt x="2527" y="2491"/>
                </a:lnTo>
                <a:lnTo>
                  <a:pt x="2525" y="2494"/>
                </a:lnTo>
                <a:lnTo>
                  <a:pt x="2523" y="2496"/>
                </a:lnTo>
                <a:lnTo>
                  <a:pt x="2520" y="2498"/>
                </a:lnTo>
                <a:lnTo>
                  <a:pt x="2517" y="2499"/>
                </a:lnTo>
                <a:lnTo>
                  <a:pt x="2514" y="2501"/>
                </a:lnTo>
                <a:lnTo>
                  <a:pt x="2505" y="2503"/>
                </a:lnTo>
                <a:lnTo>
                  <a:pt x="2501" y="2503"/>
                </a:lnTo>
                <a:lnTo>
                  <a:pt x="2497" y="2503"/>
                </a:lnTo>
                <a:lnTo>
                  <a:pt x="2488" y="2503"/>
                </a:lnTo>
                <a:lnTo>
                  <a:pt x="2480" y="2501"/>
                </a:lnTo>
                <a:lnTo>
                  <a:pt x="2477" y="2499"/>
                </a:lnTo>
                <a:lnTo>
                  <a:pt x="2474" y="2498"/>
                </a:lnTo>
                <a:lnTo>
                  <a:pt x="2471" y="2496"/>
                </a:lnTo>
                <a:lnTo>
                  <a:pt x="2469" y="2494"/>
                </a:lnTo>
                <a:lnTo>
                  <a:pt x="2467" y="2491"/>
                </a:lnTo>
                <a:lnTo>
                  <a:pt x="2464" y="2489"/>
                </a:lnTo>
                <a:lnTo>
                  <a:pt x="2462" y="2486"/>
                </a:lnTo>
                <a:lnTo>
                  <a:pt x="2461" y="2482"/>
                </a:lnTo>
                <a:lnTo>
                  <a:pt x="2459" y="2474"/>
                </a:lnTo>
                <a:lnTo>
                  <a:pt x="2459" y="2470"/>
                </a:lnTo>
                <a:lnTo>
                  <a:pt x="2459" y="2465"/>
                </a:lnTo>
                <a:lnTo>
                  <a:pt x="2459" y="2457"/>
                </a:lnTo>
                <a:lnTo>
                  <a:pt x="2461" y="2449"/>
                </a:lnTo>
                <a:lnTo>
                  <a:pt x="2462" y="2446"/>
                </a:lnTo>
                <a:lnTo>
                  <a:pt x="2464" y="2443"/>
                </a:lnTo>
                <a:lnTo>
                  <a:pt x="2467" y="2440"/>
                </a:lnTo>
                <a:lnTo>
                  <a:pt x="2469" y="2438"/>
                </a:lnTo>
                <a:lnTo>
                  <a:pt x="2471" y="2435"/>
                </a:lnTo>
                <a:lnTo>
                  <a:pt x="2474" y="2434"/>
                </a:lnTo>
                <a:lnTo>
                  <a:pt x="2477" y="2431"/>
                </a:lnTo>
                <a:lnTo>
                  <a:pt x="2480" y="2430"/>
                </a:lnTo>
                <a:lnTo>
                  <a:pt x="2488" y="2428"/>
                </a:lnTo>
                <a:lnTo>
                  <a:pt x="2492" y="2427"/>
                </a:lnTo>
                <a:lnTo>
                  <a:pt x="2497" y="2427"/>
                </a:lnTo>
                <a:close/>
                <a:moveTo>
                  <a:pt x="2497" y="2496"/>
                </a:moveTo>
                <a:lnTo>
                  <a:pt x="2504" y="2496"/>
                </a:lnTo>
                <a:lnTo>
                  <a:pt x="2511" y="2494"/>
                </a:lnTo>
                <a:lnTo>
                  <a:pt x="2516" y="2492"/>
                </a:lnTo>
                <a:lnTo>
                  <a:pt x="2518" y="2491"/>
                </a:lnTo>
                <a:lnTo>
                  <a:pt x="2520" y="2489"/>
                </a:lnTo>
                <a:lnTo>
                  <a:pt x="2522" y="2487"/>
                </a:lnTo>
                <a:lnTo>
                  <a:pt x="2523" y="2485"/>
                </a:lnTo>
                <a:lnTo>
                  <a:pt x="2525" y="2483"/>
                </a:lnTo>
                <a:lnTo>
                  <a:pt x="2526" y="2479"/>
                </a:lnTo>
                <a:lnTo>
                  <a:pt x="2527" y="2473"/>
                </a:lnTo>
                <a:lnTo>
                  <a:pt x="2527" y="2465"/>
                </a:lnTo>
                <a:lnTo>
                  <a:pt x="2527" y="2458"/>
                </a:lnTo>
                <a:lnTo>
                  <a:pt x="2526" y="2451"/>
                </a:lnTo>
                <a:lnTo>
                  <a:pt x="2525" y="2449"/>
                </a:lnTo>
                <a:lnTo>
                  <a:pt x="2523" y="2446"/>
                </a:lnTo>
                <a:lnTo>
                  <a:pt x="2520" y="2442"/>
                </a:lnTo>
                <a:lnTo>
                  <a:pt x="2518" y="2440"/>
                </a:lnTo>
                <a:lnTo>
                  <a:pt x="2516" y="2439"/>
                </a:lnTo>
                <a:lnTo>
                  <a:pt x="2511" y="2437"/>
                </a:lnTo>
                <a:lnTo>
                  <a:pt x="2504" y="2436"/>
                </a:lnTo>
                <a:lnTo>
                  <a:pt x="2497" y="2435"/>
                </a:lnTo>
                <a:lnTo>
                  <a:pt x="2493" y="2436"/>
                </a:lnTo>
                <a:lnTo>
                  <a:pt x="2489" y="2436"/>
                </a:lnTo>
                <a:lnTo>
                  <a:pt x="2483" y="2437"/>
                </a:lnTo>
                <a:lnTo>
                  <a:pt x="2478" y="2439"/>
                </a:lnTo>
                <a:lnTo>
                  <a:pt x="2476" y="2440"/>
                </a:lnTo>
                <a:lnTo>
                  <a:pt x="2474" y="2442"/>
                </a:lnTo>
                <a:lnTo>
                  <a:pt x="2472" y="2444"/>
                </a:lnTo>
                <a:lnTo>
                  <a:pt x="2471" y="2446"/>
                </a:lnTo>
                <a:lnTo>
                  <a:pt x="2468" y="2451"/>
                </a:lnTo>
                <a:lnTo>
                  <a:pt x="2467" y="2458"/>
                </a:lnTo>
                <a:lnTo>
                  <a:pt x="2467" y="2465"/>
                </a:lnTo>
                <a:lnTo>
                  <a:pt x="2467" y="2473"/>
                </a:lnTo>
                <a:lnTo>
                  <a:pt x="2468" y="2479"/>
                </a:lnTo>
                <a:lnTo>
                  <a:pt x="2469" y="2483"/>
                </a:lnTo>
                <a:lnTo>
                  <a:pt x="2471" y="2485"/>
                </a:lnTo>
                <a:lnTo>
                  <a:pt x="2472" y="2487"/>
                </a:lnTo>
                <a:lnTo>
                  <a:pt x="2474" y="2489"/>
                </a:lnTo>
                <a:lnTo>
                  <a:pt x="2476" y="2491"/>
                </a:lnTo>
                <a:lnTo>
                  <a:pt x="2478" y="2492"/>
                </a:lnTo>
                <a:lnTo>
                  <a:pt x="2483" y="2494"/>
                </a:lnTo>
                <a:lnTo>
                  <a:pt x="2489" y="2496"/>
                </a:lnTo>
                <a:lnTo>
                  <a:pt x="2497" y="2496"/>
                </a:lnTo>
                <a:close/>
                <a:moveTo>
                  <a:pt x="2513" y="2458"/>
                </a:moveTo>
                <a:lnTo>
                  <a:pt x="2512" y="2462"/>
                </a:lnTo>
                <a:lnTo>
                  <a:pt x="2510" y="2465"/>
                </a:lnTo>
                <a:lnTo>
                  <a:pt x="2507" y="2468"/>
                </a:lnTo>
                <a:lnTo>
                  <a:pt x="2504" y="2469"/>
                </a:lnTo>
                <a:lnTo>
                  <a:pt x="2513" y="2485"/>
                </a:lnTo>
                <a:lnTo>
                  <a:pt x="2502" y="2485"/>
                </a:lnTo>
                <a:lnTo>
                  <a:pt x="2495" y="2471"/>
                </a:lnTo>
                <a:lnTo>
                  <a:pt x="2491" y="2471"/>
                </a:lnTo>
                <a:lnTo>
                  <a:pt x="2491" y="2485"/>
                </a:lnTo>
                <a:lnTo>
                  <a:pt x="2483" y="2485"/>
                </a:lnTo>
                <a:lnTo>
                  <a:pt x="2483" y="2447"/>
                </a:lnTo>
                <a:lnTo>
                  <a:pt x="2488" y="2446"/>
                </a:lnTo>
                <a:lnTo>
                  <a:pt x="2494" y="2446"/>
                </a:lnTo>
                <a:lnTo>
                  <a:pt x="2499" y="2446"/>
                </a:lnTo>
                <a:lnTo>
                  <a:pt x="2502" y="2447"/>
                </a:lnTo>
                <a:lnTo>
                  <a:pt x="2506" y="2448"/>
                </a:lnTo>
                <a:lnTo>
                  <a:pt x="2509" y="2449"/>
                </a:lnTo>
                <a:lnTo>
                  <a:pt x="2511" y="2451"/>
                </a:lnTo>
                <a:lnTo>
                  <a:pt x="2512" y="2453"/>
                </a:lnTo>
                <a:lnTo>
                  <a:pt x="2512" y="2456"/>
                </a:lnTo>
                <a:lnTo>
                  <a:pt x="2513" y="2458"/>
                </a:lnTo>
                <a:close/>
                <a:moveTo>
                  <a:pt x="2494" y="2465"/>
                </a:moveTo>
                <a:lnTo>
                  <a:pt x="2498" y="2464"/>
                </a:lnTo>
                <a:lnTo>
                  <a:pt x="2501" y="2463"/>
                </a:lnTo>
                <a:lnTo>
                  <a:pt x="2502" y="2462"/>
                </a:lnTo>
                <a:lnTo>
                  <a:pt x="2502" y="2461"/>
                </a:lnTo>
                <a:lnTo>
                  <a:pt x="2503" y="2459"/>
                </a:lnTo>
                <a:lnTo>
                  <a:pt x="2502" y="2456"/>
                </a:lnTo>
                <a:lnTo>
                  <a:pt x="2501" y="2454"/>
                </a:lnTo>
                <a:lnTo>
                  <a:pt x="2499" y="2453"/>
                </a:lnTo>
                <a:lnTo>
                  <a:pt x="2494" y="2453"/>
                </a:lnTo>
                <a:lnTo>
                  <a:pt x="2491" y="2453"/>
                </a:lnTo>
                <a:lnTo>
                  <a:pt x="2491" y="2465"/>
                </a:lnTo>
                <a:lnTo>
                  <a:pt x="2494" y="2465"/>
                </a:lnTo>
                <a:close/>
                <a:moveTo>
                  <a:pt x="0" y="2087"/>
                </a:moveTo>
                <a:lnTo>
                  <a:pt x="0" y="2084"/>
                </a:lnTo>
                <a:lnTo>
                  <a:pt x="1" y="2082"/>
                </a:lnTo>
                <a:lnTo>
                  <a:pt x="2" y="2081"/>
                </a:lnTo>
                <a:lnTo>
                  <a:pt x="4" y="2080"/>
                </a:lnTo>
                <a:lnTo>
                  <a:pt x="8" y="2080"/>
                </a:lnTo>
                <a:lnTo>
                  <a:pt x="255" y="2080"/>
                </a:lnTo>
                <a:lnTo>
                  <a:pt x="259" y="2080"/>
                </a:lnTo>
                <a:lnTo>
                  <a:pt x="260" y="2081"/>
                </a:lnTo>
                <a:lnTo>
                  <a:pt x="261" y="2081"/>
                </a:lnTo>
                <a:lnTo>
                  <a:pt x="262" y="2084"/>
                </a:lnTo>
                <a:lnTo>
                  <a:pt x="262" y="2087"/>
                </a:lnTo>
                <a:lnTo>
                  <a:pt x="262" y="2162"/>
                </a:lnTo>
                <a:lnTo>
                  <a:pt x="262" y="2166"/>
                </a:lnTo>
                <a:lnTo>
                  <a:pt x="262" y="2167"/>
                </a:lnTo>
                <a:lnTo>
                  <a:pt x="261" y="2168"/>
                </a:lnTo>
                <a:lnTo>
                  <a:pt x="259" y="2169"/>
                </a:lnTo>
                <a:lnTo>
                  <a:pt x="255" y="2170"/>
                </a:lnTo>
                <a:lnTo>
                  <a:pt x="101" y="2170"/>
                </a:lnTo>
                <a:lnTo>
                  <a:pt x="101" y="2260"/>
                </a:lnTo>
                <a:lnTo>
                  <a:pt x="229" y="2260"/>
                </a:lnTo>
                <a:lnTo>
                  <a:pt x="233" y="2260"/>
                </a:lnTo>
                <a:lnTo>
                  <a:pt x="234" y="2261"/>
                </a:lnTo>
                <a:lnTo>
                  <a:pt x="235" y="2262"/>
                </a:lnTo>
                <a:lnTo>
                  <a:pt x="236" y="2264"/>
                </a:lnTo>
                <a:lnTo>
                  <a:pt x="237" y="2268"/>
                </a:lnTo>
                <a:lnTo>
                  <a:pt x="237" y="2341"/>
                </a:lnTo>
                <a:lnTo>
                  <a:pt x="236" y="2345"/>
                </a:lnTo>
                <a:lnTo>
                  <a:pt x="236" y="2346"/>
                </a:lnTo>
                <a:lnTo>
                  <a:pt x="235" y="2347"/>
                </a:lnTo>
                <a:lnTo>
                  <a:pt x="233" y="2348"/>
                </a:lnTo>
                <a:lnTo>
                  <a:pt x="229" y="2348"/>
                </a:lnTo>
                <a:lnTo>
                  <a:pt x="101" y="2348"/>
                </a:lnTo>
                <a:lnTo>
                  <a:pt x="101" y="2488"/>
                </a:lnTo>
                <a:lnTo>
                  <a:pt x="101" y="2492"/>
                </a:lnTo>
                <a:lnTo>
                  <a:pt x="101" y="2494"/>
                </a:lnTo>
                <a:lnTo>
                  <a:pt x="100" y="2495"/>
                </a:lnTo>
                <a:lnTo>
                  <a:pt x="98" y="2496"/>
                </a:lnTo>
                <a:lnTo>
                  <a:pt x="94" y="2496"/>
                </a:lnTo>
                <a:lnTo>
                  <a:pt x="8" y="2496"/>
                </a:lnTo>
                <a:lnTo>
                  <a:pt x="4" y="2496"/>
                </a:lnTo>
                <a:lnTo>
                  <a:pt x="3" y="2495"/>
                </a:lnTo>
                <a:lnTo>
                  <a:pt x="2" y="2495"/>
                </a:lnTo>
                <a:lnTo>
                  <a:pt x="0" y="2492"/>
                </a:lnTo>
                <a:lnTo>
                  <a:pt x="0" y="2488"/>
                </a:lnTo>
                <a:lnTo>
                  <a:pt x="0" y="2087"/>
                </a:lnTo>
                <a:close/>
                <a:moveTo>
                  <a:pt x="309" y="2348"/>
                </a:moveTo>
                <a:lnTo>
                  <a:pt x="306" y="2348"/>
                </a:lnTo>
                <a:lnTo>
                  <a:pt x="304" y="2348"/>
                </a:lnTo>
                <a:lnTo>
                  <a:pt x="303" y="2347"/>
                </a:lnTo>
                <a:lnTo>
                  <a:pt x="302" y="2345"/>
                </a:lnTo>
                <a:lnTo>
                  <a:pt x="302" y="2341"/>
                </a:lnTo>
                <a:lnTo>
                  <a:pt x="302" y="2268"/>
                </a:lnTo>
                <a:lnTo>
                  <a:pt x="302" y="2264"/>
                </a:lnTo>
                <a:lnTo>
                  <a:pt x="303" y="2263"/>
                </a:lnTo>
                <a:lnTo>
                  <a:pt x="303" y="2262"/>
                </a:lnTo>
                <a:lnTo>
                  <a:pt x="306" y="2260"/>
                </a:lnTo>
                <a:lnTo>
                  <a:pt x="309" y="2260"/>
                </a:lnTo>
                <a:lnTo>
                  <a:pt x="436" y="2260"/>
                </a:lnTo>
                <a:lnTo>
                  <a:pt x="439" y="2260"/>
                </a:lnTo>
                <a:lnTo>
                  <a:pt x="441" y="2261"/>
                </a:lnTo>
                <a:lnTo>
                  <a:pt x="442" y="2262"/>
                </a:lnTo>
                <a:lnTo>
                  <a:pt x="443" y="2264"/>
                </a:lnTo>
                <a:lnTo>
                  <a:pt x="443" y="2268"/>
                </a:lnTo>
                <a:lnTo>
                  <a:pt x="443" y="2341"/>
                </a:lnTo>
                <a:lnTo>
                  <a:pt x="443" y="2345"/>
                </a:lnTo>
                <a:lnTo>
                  <a:pt x="442" y="2346"/>
                </a:lnTo>
                <a:lnTo>
                  <a:pt x="442" y="2347"/>
                </a:lnTo>
                <a:lnTo>
                  <a:pt x="439" y="2348"/>
                </a:lnTo>
                <a:lnTo>
                  <a:pt x="436" y="2348"/>
                </a:lnTo>
                <a:lnTo>
                  <a:pt x="309" y="2348"/>
                </a:lnTo>
                <a:close/>
                <a:moveTo>
                  <a:pt x="585" y="2193"/>
                </a:moveTo>
                <a:lnTo>
                  <a:pt x="585" y="2198"/>
                </a:lnTo>
                <a:lnTo>
                  <a:pt x="585" y="2203"/>
                </a:lnTo>
                <a:lnTo>
                  <a:pt x="587" y="2207"/>
                </a:lnTo>
                <a:lnTo>
                  <a:pt x="588" y="2211"/>
                </a:lnTo>
                <a:lnTo>
                  <a:pt x="591" y="2214"/>
                </a:lnTo>
                <a:lnTo>
                  <a:pt x="594" y="2217"/>
                </a:lnTo>
                <a:lnTo>
                  <a:pt x="597" y="2220"/>
                </a:lnTo>
                <a:lnTo>
                  <a:pt x="601" y="2222"/>
                </a:lnTo>
                <a:lnTo>
                  <a:pt x="606" y="2225"/>
                </a:lnTo>
                <a:lnTo>
                  <a:pt x="611" y="2227"/>
                </a:lnTo>
                <a:lnTo>
                  <a:pt x="625" y="2232"/>
                </a:lnTo>
                <a:lnTo>
                  <a:pt x="643" y="2238"/>
                </a:lnTo>
                <a:lnTo>
                  <a:pt x="663" y="2244"/>
                </a:lnTo>
                <a:lnTo>
                  <a:pt x="680" y="2250"/>
                </a:lnTo>
                <a:lnTo>
                  <a:pt x="695" y="2255"/>
                </a:lnTo>
                <a:lnTo>
                  <a:pt x="708" y="2260"/>
                </a:lnTo>
                <a:lnTo>
                  <a:pt x="721" y="2266"/>
                </a:lnTo>
                <a:lnTo>
                  <a:pt x="732" y="2272"/>
                </a:lnTo>
                <a:lnTo>
                  <a:pt x="741" y="2278"/>
                </a:lnTo>
                <a:lnTo>
                  <a:pt x="750" y="2285"/>
                </a:lnTo>
                <a:lnTo>
                  <a:pt x="754" y="2289"/>
                </a:lnTo>
                <a:lnTo>
                  <a:pt x="758" y="2292"/>
                </a:lnTo>
                <a:lnTo>
                  <a:pt x="765" y="2301"/>
                </a:lnTo>
                <a:lnTo>
                  <a:pt x="771" y="2310"/>
                </a:lnTo>
                <a:lnTo>
                  <a:pt x="776" y="2318"/>
                </a:lnTo>
                <a:lnTo>
                  <a:pt x="778" y="2323"/>
                </a:lnTo>
                <a:lnTo>
                  <a:pt x="779" y="2328"/>
                </a:lnTo>
                <a:lnTo>
                  <a:pt x="782" y="2338"/>
                </a:lnTo>
                <a:lnTo>
                  <a:pt x="784" y="2350"/>
                </a:lnTo>
                <a:lnTo>
                  <a:pt x="785" y="2361"/>
                </a:lnTo>
                <a:lnTo>
                  <a:pt x="786" y="2374"/>
                </a:lnTo>
                <a:lnTo>
                  <a:pt x="785" y="2382"/>
                </a:lnTo>
                <a:lnTo>
                  <a:pt x="785" y="2391"/>
                </a:lnTo>
                <a:lnTo>
                  <a:pt x="784" y="2398"/>
                </a:lnTo>
                <a:lnTo>
                  <a:pt x="782" y="2406"/>
                </a:lnTo>
                <a:lnTo>
                  <a:pt x="781" y="2413"/>
                </a:lnTo>
                <a:lnTo>
                  <a:pt x="778" y="2419"/>
                </a:lnTo>
                <a:lnTo>
                  <a:pt x="776" y="2426"/>
                </a:lnTo>
                <a:lnTo>
                  <a:pt x="773" y="2432"/>
                </a:lnTo>
                <a:lnTo>
                  <a:pt x="770" y="2439"/>
                </a:lnTo>
                <a:lnTo>
                  <a:pt x="766" y="2444"/>
                </a:lnTo>
                <a:lnTo>
                  <a:pt x="761" y="2450"/>
                </a:lnTo>
                <a:lnTo>
                  <a:pt x="757" y="2455"/>
                </a:lnTo>
                <a:lnTo>
                  <a:pt x="748" y="2464"/>
                </a:lnTo>
                <a:lnTo>
                  <a:pt x="742" y="2468"/>
                </a:lnTo>
                <a:lnTo>
                  <a:pt x="737" y="2472"/>
                </a:lnTo>
                <a:lnTo>
                  <a:pt x="726" y="2479"/>
                </a:lnTo>
                <a:lnTo>
                  <a:pt x="713" y="2486"/>
                </a:lnTo>
                <a:lnTo>
                  <a:pt x="699" y="2491"/>
                </a:lnTo>
                <a:lnTo>
                  <a:pt x="686" y="2496"/>
                </a:lnTo>
                <a:lnTo>
                  <a:pt x="670" y="2499"/>
                </a:lnTo>
                <a:lnTo>
                  <a:pt x="663" y="2500"/>
                </a:lnTo>
                <a:lnTo>
                  <a:pt x="655" y="2501"/>
                </a:lnTo>
                <a:lnTo>
                  <a:pt x="640" y="2502"/>
                </a:lnTo>
                <a:lnTo>
                  <a:pt x="623" y="2503"/>
                </a:lnTo>
                <a:lnTo>
                  <a:pt x="606" y="2502"/>
                </a:lnTo>
                <a:lnTo>
                  <a:pt x="587" y="2501"/>
                </a:lnTo>
                <a:lnTo>
                  <a:pt x="570" y="2498"/>
                </a:lnTo>
                <a:lnTo>
                  <a:pt x="554" y="2494"/>
                </a:lnTo>
                <a:lnTo>
                  <a:pt x="538" y="2490"/>
                </a:lnTo>
                <a:lnTo>
                  <a:pt x="524" y="2485"/>
                </a:lnTo>
                <a:lnTo>
                  <a:pt x="512" y="2479"/>
                </a:lnTo>
                <a:lnTo>
                  <a:pt x="500" y="2474"/>
                </a:lnTo>
                <a:lnTo>
                  <a:pt x="498" y="2472"/>
                </a:lnTo>
                <a:lnTo>
                  <a:pt x="496" y="2470"/>
                </a:lnTo>
                <a:lnTo>
                  <a:pt x="495" y="2468"/>
                </a:lnTo>
                <a:lnTo>
                  <a:pt x="494" y="2464"/>
                </a:lnTo>
                <a:lnTo>
                  <a:pt x="494" y="2410"/>
                </a:lnTo>
                <a:lnTo>
                  <a:pt x="495" y="2407"/>
                </a:lnTo>
                <a:lnTo>
                  <a:pt x="495" y="2405"/>
                </a:lnTo>
                <a:lnTo>
                  <a:pt x="497" y="2404"/>
                </a:lnTo>
                <a:lnTo>
                  <a:pt x="500" y="2404"/>
                </a:lnTo>
                <a:lnTo>
                  <a:pt x="506" y="2404"/>
                </a:lnTo>
                <a:lnTo>
                  <a:pt x="515" y="2406"/>
                </a:lnTo>
                <a:lnTo>
                  <a:pt x="542" y="2411"/>
                </a:lnTo>
                <a:lnTo>
                  <a:pt x="559" y="2414"/>
                </a:lnTo>
                <a:lnTo>
                  <a:pt x="577" y="2416"/>
                </a:lnTo>
                <a:lnTo>
                  <a:pt x="597" y="2418"/>
                </a:lnTo>
                <a:lnTo>
                  <a:pt x="617" y="2419"/>
                </a:lnTo>
                <a:lnTo>
                  <a:pt x="634" y="2418"/>
                </a:lnTo>
                <a:lnTo>
                  <a:pt x="641" y="2417"/>
                </a:lnTo>
                <a:lnTo>
                  <a:pt x="647" y="2416"/>
                </a:lnTo>
                <a:lnTo>
                  <a:pt x="659" y="2414"/>
                </a:lnTo>
                <a:lnTo>
                  <a:pt x="664" y="2412"/>
                </a:lnTo>
                <a:lnTo>
                  <a:pt x="668" y="2410"/>
                </a:lnTo>
                <a:lnTo>
                  <a:pt x="672" y="2407"/>
                </a:lnTo>
                <a:lnTo>
                  <a:pt x="677" y="2404"/>
                </a:lnTo>
                <a:lnTo>
                  <a:pt x="679" y="2401"/>
                </a:lnTo>
                <a:lnTo>
                  <a:pt x="682" y="2398"/>
                </a:lnTo>
                <a:lnTo>
                  <a:pt x="683" y="2394"/>
                </a:lnTo>
                <a:lnTo>
                  <a:pt x="685" y="2390"/>
                </a:lnTo>
                <a:lnTo>
                  <a:pt x="685" y="2384"/>
                </a:lnTo>
                <a:lnTo>
                  <a:pt x="686" y="2379"/>
                </a:lnTo>
                <a:lnTo>
                  <a:pt x="685" y="2374"/>
                </a:lnTo>
                <a:lnTo>
                  <a:pt x="685" y="2370"/>
                </a:lnTo>
                <a:lnTo>
                  <a:pt x="684" y="2366"/>
                </a:lnTo>
                <a:lnTo>
                  <a:pt x="682" y="2362"/>
                </a:lnTo>
                <a:lnTo>
                  <a:pt x="680" y="2359"/>
                </a:lnTo>
                <a:lnTo>
                  <a:pt x="677" y="2355"/>
                </a:lnTo>
                <a:lnTo>
                  <a:pt x="672" y="2352"/>
                </a:lnTo>
                <a:lnTo>
                  <a:pt x="668" y="2350"/>
                </a:lnTo>
                <a:lnTo>
                  <a:pt x="664" y="2347"/>
                </a:lnTo>
                <a:lnTo>
                  <a:pt x="658" y="2345"/>
                </a:lnTo>
                <a:lnTo>
                  <a:pt x="652" y="2342"/>
                </a:lnTo>
                <a:lnTo>
                  <a:pt x="646" y="2339"/>
                </a:lnTo>
                <a:lnTo>
                  <a:pt x="629" y="2334"/>
                </a:lnTo>
                <a:lnTo>
                  <a:pt x="610" y="2329"/>
                </a:lnTo>
                <a:lnTo>
                  <a:pt x="594" y="2324"/>
                </a:lnTo>
                <a:lnTo>
                  <a:pt x="578" y="2319"/>
                </a:lnTo>
                <a:lnTo>
                  <a:pt x="564" y="2314"/>
                </a:lnTo>
                <a:lnTo>
                  <a:pt x="552" y="2308"/>
                </a:lnTo>
                <a:lnTo>
                  <a:pt x="540" y="2302"/>
                </a:lnTo>
                <a:lnTo>
                  <a:pt x="530" y="2296"/>
                </a:lnTo>
                <a:lnTo>
                  <a:pt x="521" y="2288"/>
                </a:lnTo>
                <a:lnTo>
                  <a:pt x="513" y="2281"/>
                </a:lnTo>
                <a:lnTo>
                  <a:pt x="507" y="2273"/>
                </a:lnTo>
                <a:lnTo>
                  <a:pt x="500" y="2265"/>
                </a:lnTo>
                <a:lnTo>
                  <a:pt x="495" y="2256"/>
                </a:lnTo>
                <a:lnTo>
                  <a:pt x="493" y="2252"/>
                </a:lnTo>
                <a:lnTo>
                  <a:pt x="492" y="2246"/>
                </a:lnTo>
                <a:lnTo>
                  <a:pt x="489" y="2236"/>
                </a:lnTo>
                <a:lnTo>
                  <a:pt x="487" y="2225"/>
                </a:lnTo>
                <a:lnTo>
                  <a:pt x="486" y="2213"/>
                </a:lnTo>
                <a:lnTo>
                  <a:pt x="485" y="2200"/>
                </a:lnTo>
                <a:lnTo>
                  <a:pt x="486" y="2192"/>
                </a:lnTo>
                <a:lnTo>
                  <a:pt x="486" y="2185"/>
                </a:lnTo>
                <a:lnTo>
                  <a:pt x="487" y="2178"/>
                </a:lnTo>
                <a:lnTo>
                  <a:pt x="488" y="2171"/>
                </a:lnTo>
                <a:lnTo>
                  <a:pt x="492" y="2159"/>
                </a:lnTo>
                <a:lnTo>
                  <a:pt x="497" y="2146"/>
                </a:lnTo>
                <a:lnTo>
                  <a:pt x="504" y="2134"/>
                </a:lnTo>
                <a:lnTo>
                  <a:pt x="507" y="2129"/>
                </a:lnTo>
                <a:lnTo>
                  <a:pt x="511" y="2124"/>
                </a:lnTo>
                <a:lnTo>
                  <a:pt x="515" y="2119"/>
                </a:lnTo>
                <a:lnTo>
                  <a:pt x="519" y="2115"/>
                </a:lnTo>
                <a:lnTo>
                  <a:pt x="528" y="2105"/>
                </a:lnTo>
                <a:lnTo>
                  <a:pt x="533" y="2102"/>
                </a:lnTo>
                <a:lnTo>
                  <a:pt x="539" y="2098"/>
                </a:lnTo>
                <a:lnTo>
                  <a:pt x="551" y="2091"/>
                </a:lnTo>
                <a:lnTo>
                  <a:pt x="562" y="2086"/>
                </a:lnTo>
                <a:lnTo>
                  <a:pt x="569" y="2083"/>
                </a:lnTo>
                <a:lnTo>
                  <a:pt x="575" y="2081"/>
                </a:lnTo>
                <a:lnTo>
                  <a:pt x="588" y="2078"/>
                </a:lnTo>
                <a:lnTo>
                  <a:pt x="596" y="2076"/>
                </a:lnTo>
                <a:lnTo>
                  <a:pt x="603" y="2075"/>
                </a:lnTo>
                <a:lnTo>
                  <a:pt x="617" y="2074"/>
                </a:lnTo>
                <a:lnTo>
                  <a:pt x="633" y="2073"/>
                </a:lnTo>
                <a:lnTo>
                  <a:pt x="649" y="2074"/>
                </a:lnTo>
                <a:lnTo>
                  <a:pt x="666" y="2075"/>
                </a:lnTo>
                <a:lnTo>
                  <a:pt x="682" y="2077"/>
                </a:lnTo>
                <a:lnTo>
                  <a:pt x="697" y="2080"/>
                </a:lnTo>
                <a:lnTo>
                  <a:pt x="711" y="2084"/>
                </a:lnTo>
                <a:lnTo>
                  <a:pt x="726" y="2089"/>
                </a:lnTo>
                <a:lnTo>
                  <a:pt x="740" y="2095"/>
                </a:lnTo>
                <a:lnTo>
                  <a:pt x="753" y="2101"/>
                </a:lnTo>
                <a:lnTo>
                  <a:pt x="756" y="2103"/>
                </a:lnTo>
                <a:lnTo>
                  <a:pt x="758" y="2105"/>
                </a:lnTo>
                <a:lnTo>
                  <a:pt x="759" y="2107"/>
                </a:lnTo>
                <a:lnTo>
                  <a:pt x="759" y="2112"/>
                </a:lnTo>
                <a:lnTo>
                  <a:pt x="759" y="2166"/>
                </a:lnTo>
                <a:lnTo>
                  <a:pt x="759" y="2169"/>
                </a:lnTo>
                <a:lnTo>
                  <a:pt x="758" y="2171"/>
                </a:lnTo>
                <a:lnTo>
                  <a:pt x="756" y="2172"/>
                </a:lnTo>
                <a:lnTo>
                  <a:pt x="753" y="2172"/>
                </a:lnTo>
                <a:lnTo>
                  <a:pt x="747" y="2172"/>
                </a:lnTo>
                <a:lnTo>
                  <a:pt x="738" y="2170"/>
                </a:lnTo>
                <a:lnTo>
                  <a:pt x="711" y="2165"/>
                </a:lnTo>
                <a:lnTo>
                  <a:pt x="695" y="2162"/>
                </a:lnTo>
                <a:lnTo>
                  <a:pt x="678" y="2160"/>
                </a:lnTo>
                <a:lnTo>
                  <a:pt x="658" y="2158"/>
                </a:lnTo>
                <a:lnTo>
                  <a:pt x="638" y="2157"/>
                </a:lnTo>
                <a:lnTo>
                  <a:pt x="630" y="2158"/>
                </a:lnTo>
                <a:lnTo>
                  <a:pt x="624" y="2158"/>
                </a:lnTo>
                <a:lnTo>
                  <a:pt x="619" y="2159"/>
                </a:lnTo>
                <a:lnTo>
                  <a:pt x="613" y="2160"/>
                </a:lnTo>
                <a:lnTo>
                  <a:pt x="609" y="2161"/>
                </a:lnTo>
                <a:lnTo>
                  <a:pt x="605" y="2163"/>
                </a:lnTo>
                <a:lnTo>
                  <a:pt x="601" y="2165"/>
                </a:lnTo>
                <a:lnTo>
                  <a:pt x="598" y="2167"/>
                </a:lnTo>
                <a:lnTo>
                  <a:pt x="595" y="2170"/>
                </a:lnTo>
                <a:lnTo>
                  <a:pt x="592" y="2172"/>
                </a:lnTo>
                <a:lnTo>
                  <a:pt x="588" y="2178"/>
                </a:lnTo>
                <a:lnTo>
                  <a:pt x="586" y="2182"/>
                </a:lnTo>
                <a:lnTo>
                  <a:pt x="585" y="2185"/>
                </a:lnTo>
                <a:lnTo>
                  <a:pt x="585" y="2189"/>
                </a:lnTo>
                <a:lnTo>
                  <a:pt x="585" y="2193"/>
                </a:lnTo>
                <a:close/>
                <a:moveTo>
                  <a:pt x="926" y="2366"/>
                </a:moveTo>
                <a:lnTo>
                  <a:pt x="927" y="2373"/>
                </a:lnTo>
                <a:lnTo>
                  <a:pt x="927" y="2377"/>
                </a:lnTo>
                <a:lnTo>
                  <a:pt x="928" y="2381"/>
                </a:lnTo>
                <a:lnTo>
                  <a:pt x="930" y="2388"/>
                </a:lnTo>
                <a:lnTo>
                  <a:pt x="932" y="2394"/>
                </a:lnTo>
                <a:lnTo>
                  <a:pt x="935" y="2399"/>
                </a:lnTo>
                <a:lnTo>
                  <a:pt x="937" y="2401"/>
                </a:lnTo>
                <a:lnTo>
                  <a:pt x="940" y="2404"/>
                </a:lnTo>
                <a:lnTo>
                  <a:pt x="944" y="2408"/>
                </a:lnTo>
                <a:lnTo>
                  <a:pt x="948" y="2411"/>
                </a:lnTo>
                <a:lnTo>
                  <a:pt x="954" y="2414"/>
                </a:lnTo>
                <a:lnTo>
                  <a:pt x="959" y="2417"/>
                </a:lnTo>
                <a:lnTo>
                  <a:pt x="966" y="2419"/>
                </a:lnTo>
                <a:lnTo>
                  <a:pt x="969" y="2419"/>
                </a:lnTo>
                <a:lnTo>
                  <a:pt x="973" y="2420"/>
                </a:lnTo>
                <a:lnTo>
                  <a:pt x="980" y="2421"/>
                </a:lnTo>
                <a:lnTo>
                  <a:pt x="990" y="2422"/>
                </a:lnTo>
                <a:lnTo>
                  <a:pt x="998" y="2423"/>
                </a:lnTo>
                <a:lnTo>
                  <a:pt x="1008" y="2423"/>
                </a:lnTo>
                <a:lnTo>
                  <a:pt x="1028" y="2422"/>
                </a:lnTo>
                <a:lnTo>
                  <a:pt x="1037" y="2422"/>
                </a:lnTo>
                <a:lnTo>
                  <a:pt x="1046" y="2421"/>
                </a:lnTo>
                <a:lnTo>
                  <a:pt x="1062" y="2419"/>
                </a:lnTo>
                <a:lnTo>
                  <a:pt x="1077" y="2416"/>
                </a:lnTo>
                <a:lnTo>
                  <a:pt x="1099" y="2412"/>
                </a:lnTo>
                <a:lnTo>
                  <a:pt x="1107" y="2410"/>
                </a:lnTo>
                <a:lnTo>
                  <a:pt x="1113" y="2410"/>
                </a:lnTo>
                <a:lnTo>
                  <a:pt x="1116" y="2410"/>
                </a:lnTo>
                <a:lnTo>
                  <a:pt x="1118" y="2411"/>
                </a:lnTo>
                <a:lnTo>
                  <a:pt x="1119" y="2413"/>
                </a:lnTo>
                <a:lnTo>
                  <a:pt x="1119" y="2416"/>
                </a:lnTo>
                <a:lnTo>
                  <a:pt x="1119" y="2468"/>
                </a:lnTo>
                <a:lnTo>
                  <a:pt x="1119" y="2471"/>
                </a:lnTo>
                <a:lnTo>
                  <a:pt x="1118" y="2473"/>
                </a:lnTo>
                <a:lnTo>
                  <a:pt x="1117" y="2474"/>
                </a:lnTo>
                <a:lnTo>
                  <a:pt x="1115" y="2476"/>
                </a:lnTo>
                <a:lnTo>
                  <a:pt x="1111" y="2477"/>
                </a:lnTo>
                <a:lnTo>
                  <a:pt x="1099" y="2483"/>
                </a:lnTo>
                <a:lnTo>
                  <a:pt x="1087" y="2487"/>
                </a:lnTo>
                <a:lnTo>
                  <a:pt x="1073" y="2491"/>
                </a:lnTo>
                <a:lnTo>
                  <a:pt x="1058" y="2495"/>
                </a:lnTo>
                <a:lnTo>
                  <a:pt x="1042" y="2498"/>
                </a:lnTo>
                <a:lnTo>
                  <a:pt x="1026" y="2501"/>
                </a:lnTo>
                <a:lnTo>
                  <a:pt x="1016" y="2502"/>
                </a:lnTo>
                <a:lnTo>
                  <a:pt x="1008" y="2502"/>
                </a:lnTo>
                <a:lnTo>
                  <a:pt x="989" y="2503"/>
                </a:lnTo>
                <a:lnTo>
                  <a:pt x="970" y="2502"/>
                </a:lnTo>
                <a:lnTo>
                  <a:pt x="961" y="2502"/>
                </a:lnTo>
                <a:lnTo>
                  <a:pt x="953" y="2501"/>
                </a:lnTo>
                <a:lnTo>
                  <a:pt x="935" y="2498"/>
                </a:lnTo>
                <a:lnTo>
                  <a:pt x="928" y="2496"/>
                </a:lnTo>
                <a:lnTo>
                  <a:pt x="920" y="2494"/>
                </a:lnTo>
                <a:lnTo>
                  <a:pt x="913" y="2492"/>
                </a:lnTo>
                <a:lnTo>
                  <a:pt x="906" y="2489"/>
                </a:lnTo>
                <a:lnTo>
                  <a:pt x="899" y="2486"/>
                </a:lnTo>
                <a:lnTo>
                  <a:pt x="892" y="2482"/>
                </a:lnTo>
                <a:lnTo>
                  <a:pt x="886" y="2478"/>
                </a:lnTo>
                <a:lnTo>
                  <a:pt x="880" y="2474"/>
                </a:lnTo>
                <a:lnTo>
                  <a:pt x="874" y="2470"/>
                </a:lnTo>
                <a:lnTo>
                  <a:pt x="869" y="2465"/>
                </a:lnTo>
                <a:lnTo>
                  <a:pt x="864" y="2460"/>
                </a:lnTo>
                <a:lnTo>
                  <a:pt x="860" y="2455"/>
                </a:lnTo>
                <a:lnTo>
                  <a:pt x="850" y="2443"/>
                </a:lnTo>
                <a:lnTo>
                  <a:pt x="843" y="2429"/>
                </a:lnTo>
                <a:lnTo>
                  <a:pt x="841" y="2426"/>
                </a:lnTo>
                <a:lnTo>
                  <a:pt x="840" y="2422"/>
                </a:lnTo>
                <a:lnTo>
                  <a:pt x="837" y="2415"/>
                </a:lnTo>
                <a:lnTo>
                  <a:pt x="832" y="2399"/>
                </a:lnTo>
                <a:lnTo>
                  <a:pt x="831" y="2390"/>
                </a:lnTo>
                <a:lnTo>
                  <a:pt x="829" y="2381"/>
                </a:lnTo>
                <a:lnTo>
                  <a:pt x="828" y="2371"/>
                </a:lnTo>
                <a:lnTo>
                  <a:pt x="827" y="2362"/>
                </a:lnTo>
                <a:lnTo>
                  <a:pt x="827" y="2352"/>
                </a:lnTo>
                <a:lnTo>
                  <a:pt x="826" y="2342"/>
                </a:lnTo>
                <a:lnTo>
                  <a:pt x="827" y="2331"/>
                </a:lnTo>
                <a:lnTo>
                  <a:pt x="827" y="2321"/>
                </a:lnTo>
                <a:lnTo>
                  <a:pt x="828" y="2312"/>
                </a:lnTo>
                <a:lnTo>
                  <a:pt x="829" y="2303"/>
                </a:lnTo>
                <a:lnTo>
                  <a:pt x="832" y="2285"/>
                </a:lnTo>
                <a:lnTo>
                  <a:pt x="835" y="2277"/>
                </a:lnTo>
                <a:lnTo>
                  <a:pt x="837" y="2269"/>
                </a:lnTo>
                <a:lnTo>
                  <a:pt x="843" y="2255"/>
                </a:lnTo>
                <a:lnTo>
                  <a:pt x="850" y="2240"/>
                </a:lnTo>
                <a:lnTo>
                  <a:pt x="855" y="2234"/>
                </a:lnTo>
                <a:lnTo>
                  <a:pt x="859" y="2228"/>
                </a:lnTo>
                <a:lnTo>
                  <a:pt x="864" y="2222"/>
                </a:lnTo>
                <a:lnTo>
                  <a:pt x="868" y="2217"/>
                </a:lnTo>
                <a:lnTo>
                  <a:pt x="874" y="2212"/>
                </a:lnTo>
                <a:lnTo>
                  <a:pt x="879" y="2207"/>
                </a:lnTo>
                <a:lnTo>
                  <a:pt x="891" y="2198"/>
                </a:lnTo>
                <a:lnTo>
                  <a:pt x="904" y="2190"/>
                </a:lnTo>
                <a:lnTo>
                  <a:pt x="911" y="2187"/>
                </a:lnTo>
                <a:lnTo>
                  <a:pt x="918" y="2184"/>
                </a:lnTo>
                <a:lnTo>
                  <a:pt x="933" y="2180"/>
                </a:lnTo>
                <a:lnTo>
                  <a:pt x="942" y="2178"/>
                </a:lnTo>
                <a:lnTo>
                  <a:pt x="950" y="2176"/>
                </a:lnTo>
                <a:lnTo>
                  <a:pt x="958" y="2175"/>
                </a:lnTo>
                <a:lnTo>
                  <a:pt x="967" y="2174"/>
                </a:lnTo>
                <a:lnTo>
                  <a:pt x="985" y="2174"/>
                </a:lnTo>
                <a:lnTo>
                  <a:pt x="995" y="2174"/>
                </a:lnTo>
                <a:lnTo>
                  <a:pt x="1005" y="2175"/>
                </a:lnTo>
                <a:lnTo>
                  <a:pt x="1014" y="2175"/>
                </a:lnTo>
                <a:lnTo>
                  <a:pt x="1023" y="2177"/>
                </a:lnTo>
                <a:lnTo>
                  <a:pt x="1032" y="2178"/>
                </a:lnTo>
                <a:lnTo>
                  <a:pt x="1040" y="2180"/>
                </a:lnTo>
                <a:lnTo>
                  <a:pt x="1048" y="2183"/>
                </a:lnTo>
                <a:lnTo>
                  <a:pt x="1055" y="2185"/>
                </a:lnTo>
                <a:lnTo>
                  <a:pt x="1068" y="2192"/>
                </a:lnTo>
                <a:lnTo>
                  <a:pt x="1075" y="2195"/>
                </a:lnTo>
                <a:lnTo>
                  <a:pt x="1081" y="2199"/>
                </a:lnTo>
                <a:lnTo>
                  <a:pt x="1086" y="2205"/>
                </a:lnTo>
                <a:lnTo>
                  <a:pt x="1091" y="2209"/>
                </a:lnTo>
                <a:lnTo>
                  <a:pt x="1096" y="2214"/>
                </a:lnTo>
                <a:lnTo>
                  <a:pt x="1100" y="2219"/>
                </a:lnTo>
                <a:lnTo>
                  <a:pt x="1108" y="2230"/>
                </a:lnTo>
                <a:lnTo>
                  <a:pt x="1116" y="2242"/>
                </a:lnTo>
                <a:lnTo>
                  <a:pt x="1118" y="2249"/>
                </a:lnTo>
                <a:lnTo>
                  <a:pt x="1121" y="2255"/>
                </a:lnTo>
                <a:lnTo>
                  <a:pt x="1125" y="2269"/>
                </a:lnTo>
                <a:lnTo>
                  <a:pt x="1128" y="2283"/>
                </a:lnTo>
                <a:lnTo>
                  <a:pt x="1131" y="2299"/>
                </a:lnTo>
                <a:lnTo>
                  <a:pt x="1132" y="2315"/>
                </a:lnTo>
                <a:lnTo>
                  <a:pt x="1132" y="2332"/>
                </a:lnTo>
                <a:lnTo>
                  <a:pt x="1132" y="2358"/>
                </a:lnTo>
                <a:lnTo>
                  <a:pt x="1132" y="2362"/>
                </a:lnTo>
                <a:lnTo>
                  <a:pt x="1132" y="2363"/>
                </a:lnTo>
                <a:lnTo>
                  <a:pt x="1131" y="2364"/>
                </a:lnTo>
                <a:lnTo>
                  <a:pt x="1129" y="2365"/>
                </a:lnTo>
                <a:lnTo>
                  <a:pt x="1125" y="2366"/>
                </a:lnTo>
                <a:lnTo>
                  <a:pt x="926" y="2366"/>
                </a:lnTo>
                <a:close/>
                <a:moveTo>
                  <a:pt x="925" y="2310"/>
                </a:moveTo>
                <a:lnTo>
                  <a:pt x="1038" y="2310"/>
                </a:lnTo>
                <a:lnTo>
                  <a:pt x="1038" y="2302"/>
                </a:lnTo>
                <a:lnTo>
                  <a:pt x="1037" y="2293"/>
                </a:lnTo>
                <a:lnTo>
                  <a:pt x="1036" y="2286"/>
                </a:lnTo>
                <a:lnTo>
                  <a:pt x="1035" y="2280"/>
                </a:lnTo>
                <a:lnTo>
                  <a:pt x="1033" y="2275"/>
                </a:lnTo>
                <a:lnTo>
                  <a:pt x="1031" y="2269"/>
                </a:lnTo>
                <a:lnTo>
                  <a:pt x="1029" y="2265"/>
                </a:lnTo>
                <a:lnTo>
                  <a:pt x="1026" y="2261"/>
                </a:lnTo>
                <a:lnTo>
                  <a:pt x="1022" y="2257"/>
                </a:lnTo>
                <a:lnTo>
                  <a:pt x="1018" y="2254"/>
                </a:lnTo>
                <a:lnTo>
                  <a:pt x="1014" y="2252"/>
                </a:lnTo>
                <a:lnTo>
                  <a:pt x="1009" y="2250"/>
                </a:lnTo>
                <a:lnTo>
                  <a:pt x="1004" y="2248"/>
                </a:lnTo>
                <a:lnTo>
                  <a:pt x="998" y="2246"/>
                </a:lnTo>
                <a:lnTo>
                  <a:pt x="992" y="2246"/>
                </a:lnTo>
                <a:lnTo>
                  <a:pt x="985" y="2245"/>
                </a:lnTo>
                <a:lnTo>
                  <a:pt x="978" y="2246"/>
                </a:lnTo>
                <a:lnTo>
                  <a:pt x="972" y="2246"/>
                </a:lnTo>
                <a:lnTo>
                  <a:pt x="967" y="2248"/>
                </a:lnTo>
                <a:lnTo>
                  <a:pt x="961" y="2250"/>
                </a:lnTo>
                <a:lnTo>
                  <a:pt x="956" y="2252"/>
                </a:lnTo>
                <a:lnTo>
                  <a:pt x="952" y="2254"/>
                </a:lnTo>
                <a:lnTo>
                  <a:pt x="947" y="2257"/>
                </a:lnTo>
                <a:lnTo>
                  <a:pt x="943" y="2261"/>
                </a:lnTo>
                <a:lnTo>
                  <a:pt x="940" y="2265"/>
                </a:lnTo>
                <a:lnTo>
                  <a:pt x="936" y="2269"/>
                </a:lnTo>
                <a:lnTo>
                  <a:pt x="933" y="2275"/>
                </a:lnTo>
                <a:lnTo>
                  <a:pt x="930" y="2280"/>
                </a:lnTo>
                <a:lnTo>
                  <a:pt x="928" y="2286"/>
                </a:lnTo>
                <a:lnTo>
                  <a:pt x="927" y="2293"/>
                </a:lnTo>
                <a:lnTo>
                  <a:pt x="926" y="2302"/>
                </a:lnTo>
                <a:lnTo>
                  <a:pt x="925" y="2310"/>
                </a:lnTo>
                <a:close/>
                <a:moveTo>
                  <a:pt x="1332" y="2174"/>
                </a:moveTo>
                <a:lnTo>
                  <a:pt x="1347" y="2174"/>
                </a:lnTo>
                <a:lnTo>
                  <a:pt x="1361" y="2176"/>
                </a:lnTo>
                <a:lnTo>
                  <a:pt x="1376" y="2178"/>
                </a:lnTo>
                <a:lnTo>
                  <a:pt x="1390" y="2181"/>
                </a:lnTo>
                <a:lnTo>
                  <a:pt x="1403" y="2185"/>
                </a:lnTo>
                <a:lnTo>
                  <a:pt x="1415" y="2189"/>
                </a:lnTo>
                <a:lnTo>
                  <a:pt x="1428" y="2193"/>
                </a:lnTo>
                <a:lnTo>
                  <a:pt x="1438" y="2198"/>
                </a:lnTo>
                <a:lnTo>
                  <a:pt x="1442" y="2200"/>
                </a:lnTo>
                <a:lnTo>
                  <a:pt x="1443" y="2202"/>
                </a:lnTo>
                <a:lnTo>
                  <a:pt x="1444" y="2203"/>
                </a:lnTo>
                <a:lnTo>
                  <a:pt x="1445" y="2205"/>
                </a:lnTo>
                <a:lnTo>
                  <a:pt x="1445" y="2209"/>
                </a:lnTo>
                <a:lnTo>
                  <a:pt x="1445" y="2259"/>
                </a:lnTo>
                <a:lnTo>
                  <a:pt x="1445" y="2262"/>
                </a:lnTo>
                <a:lnTo>
                  <a:pt x="1445" y="2263"/>
                </a:lnTo>
                <a:lnTo>
                  <a:pt x="1444" y="2264"/>
                </a:lnTo>
                <a:lnTo>
                  <a:pt x="1443" y="2265"/>
                </a:lnTo>
                <a:lnTo>
                  <a:pt x="1440" y="2265"/>
                </a:lnTo>
                <a:lnTo>
                  <a:pt x="1435" y="2265"/>
                </a:lnTo>
                <a:lnTo>
                  <a:pt x="1428" y="2264"/>
                </a:lnTo>
                <a:lnTo>
                  <a:pt x="1407" y="2260"/>
                </a:lnTo>
                <a:lnTo>
                  <a:pt x="1394" y="2258"/>
                </a:lnTo>
                <a:lnTo>
                  <a:pt x="1380" y="2256"/>
                </a:lnTo>
                <a:lnTo>
                  <a:pt x="1364" y="2254"/>
                </a:lnTo>
                <a:lnTo>
                  <a:pt x="1348" y="2254"/>
                </a:lnTo>
                <a:lnTo>
                  <a:pt x="1339" y="2254"/>
                </a:lnTo>
                <a:lnTo>
                  <a:pt x="1329" y="2255"/>
                </a:lnTo>
                <a:lnTo>
                  <a:pt x="1321" y="2257"/>
                </a:lnTo>
                <a:lnTo>
                  <a:pt x="1313" y="2259"/>
                </a:lnTo>
                <a:lnTo>
                  <a:pt x="1307" y="2262"/>
                </a:lnTo>
                <a:lnTo>
                  <a:pt x="1301" y="2266"/>
                </a:lnTo>
                <a:lnTo>
                  <a:pt x="1298" y="2268"/>
                </a:lnTo>
                <a:lnTo>
                  <a:pt x="1295" y="2270"/>
                </a:lnTo>
                <a:lnTo>
                  <a:pt x="1291" y="2275"/>
                </a:lnTo>
                <a:lnTo>
                  <a:pt x="1286" y="2281"/>
                </a:lnTo>
                <a:lnTo>
                  <a:pt x="1282" y="2287"/>
                </a:lnTo>
                <a:lnTo>
                  <a:pt x="1279" y="2295"/>
                </a:lnTo>
                <a:lnTo>
                  <a:pt x="1278" y="2298"/>
                </a:lnTo>
                <a:lnTo>
                  <a:pt x="1277" y="2302"/>
                </a:lnTo>
                <a:lnTo>
                  <a:pt x="1275" y="2310"/>
                </a:lnTo>
                <a:lnTo>
                  <a:pt x="1274" y="2319"/>
                </a:lnTo>
                <a:lnTo>
                  <a:pt x="1273" y="2328"/>
                </a:lnTo>
                <a:lnTo>
                  <a:pt x="1273" y="2338"/>
                </a:lnTo>
                <a:lnTo>
                  <a:pt x="1273" y="2349"/>
                </a:lnTo>
                <a:lnTo>
                  <a:pt x="1274" y="2358"/>
                </a:lnTo>
                <a:lnTo>
                  <a:pt x="1275" y="2367"/>
                </a:lnTo>
                <a:lnTo>
                  <a:pt x="1277" y="2375"/>
                </a:lnTo>
                <a:lnTo>
                  <a:pt x="1279" y="2382"/>
                </a:lnTo>
                <a:lnTo>
                  <a:pt x="1282" y="2390"/>
                </a:lnTo>
                <a:lnTo>
                  <a:pt x="1286" y="2396"/>
                </a:lnTo>
                <a:lnTo>
                  <a:pt x="1291" y="2402"/>
                </a:lnTo>
                <a:lnTo>
                  <a:pt x="1295" y="2407"/>
                </a:lnTo>
                <a:lnTo>
                  <a:pt x="1301" y="2411"/>
                </a:lnTo>
                <a:lnTo>
                  <a:pt x="1307" y="2414"/>
                </a:lnTo>
                <a:lnTo>
                  <a:pt x="1313" y="2417"/>
                </a:lnTo>
                <a:lnTo>
                  <a:pt x="1317" y="2419"/>
                </a:lnTo>
                <a:lnTo>
                  <a:pt x="1321" y="2420"/>
                </a:lnTo>
                <a:lnTo>
                  <a:pt x="1329" y="2421"/>
                </a:lnTo>
                <a:lnTo>
                  <a:pt x="1339" y="2422"/>
                </a:lnTo>
                <a:lnTo>
                  <a:pt x="1348" y="2423"/>
                </a:lnTo>
                <a:lnTo>
                  <a:pt x="1364" y="2422"/>
                </a:lnTo>
                <a:lnTo>
                  <a:pt x="1372" y="2422"/>
                </a:lnTo>
                <a:lnTo>
                  <a:pt x="1381" y="2421"/>
                </a:lnTo>
                <a:lnTo>
                  <a:pt x="1395" y="2419"/>
                </a:lnTo>
                <a:lnTo>
                  <a:pt x="1408" y="2416"/>
                </a:lnTo>
                <a:lnTo>
                  <a:pt x="1430" y="2412"/>
                </a:lnTo>
                <a:lnTo>
                  <a:pt x="1438" y="2410"/>
                </a:lnTo>
                <a:lnTo>
                  <a:pt x="1443" y="2410"/>
                </a:lnTo>
                <a:lnTo>
                  <a:pt x="1445" y="2410"/>
                </a:lnTo>
                <a:lnTo>
                  <a:pt x="1447" y="2411"/>
                </a:lnTo>
                <a:lnTo>
                  <a:pt x="1447" y="2413"/>
                </a:lnTo>
                <a:lnTo>
                  <a:pt x="1448" y="2416"/>
                </a:lnTo>
                <a:lnTo>
                  <a:pt x="1448" y="2468"/>
                </a:lnTo>
                <a:lnTo>
                  <a:pt x="1447" y="2471"/>
                </a:lnTo>
                <a:lnTo>
                  <a:pt x="1447" y="2474"/>
                </a:lnTo>
                <a:lnTo>
                  <a:pt x="1444" y="2476"/>
                </a:lnTo>
                <a:lnTo>
                  <a:pt x="1441" y="2478"/>
                </a:lnTo>
                <a:lnTo>
                  <a:pt x="1430" y="2483"/>
                </a:lnTo>
                <a:lnTo>
                  <a:pt x="1419" y="2488"/>
                </a:lnTo>
                <a:lnTo>
                  <a:pt x="1405" y="2492"/>
                </a:lnTo>
                <a:lnTo>
                  <a:pt x="1391" y="2496"/>
                </a:lnTo>
                <a:lnTo>
                  <a:pt x="1377" y="2499"/>
                </a:lnTo>
                <a:lnTo>
                  <a:pt x="1361" y="2501"/>
                </a:lnTo>
                <a:lnTo>
                  <a:pt x="1347" y="2502"/>
                </a:lnTo>
                <a:lnTo>
                  <a:pt x="1332" y="2503"/>
                </a:lnTo>
                <a:lnTo>
                  <a:pt x="1321" y="2503"/>
                </a:lnTo>
                <a:lnTo>
                  <a:pt x="1312" y="2502"/>
                </a:lnTo>
                <a:lnTo>
                  <a:pt x="1303" y="2501"/>
                </a:lnTo>
                <a:lnTo>
                  <a:pt x="1294" y="2500"/>
                </a:lnTo>
                <a:lnTo>
                  <a:pt x="1284" y="2498"/>
                </a:lnTo>
                <a:lnTo>
                  <a:pt x="1276" y="2496"/>
                </a:lnTo>
                <a:lnTo>
                  <a:pt x="1261" y="2491"/>
                </a:lnTo>
                <a:lnTo>
                  <a:pt x="1254" y="2488"/>
                </a:lnTo>
                <a:lnTo>
                  <a:pt x="1247" y="2485"/>
                </a:lnTo>
                <a:lnTo>
                  <a:pt x="1239" y="2481"/>
                </a:lnTo>
                <a:lnTo>
                  <a:pt x="1233" y="2476"/>
                </a:lnTo>
                <a:lnTo>
                  <a:pt x="1227" y="2472"/>
                </a:lnTo>
                <a:lnTo>
                  <a:pt x="1222" y="2467"/>
                </a:lnTo>
                <a:lnTo>
                  <a:pt x="1212" y="2457"/>
                </a:lnTo>
                <a:lnTo>
                  <a:pt x="1209" y="2454"/>
                </a:lnTo>
                <a:lnTo>
                  <a:pt x="1207" y="2452"/>
                </a:lnTo>
                <a:lnTo>
                  <a:pt x="1203" y="2446"/>
                </a:lnTo>
                <a:lnTo>
                  <a:pt x="1194" y="2434"/>
                </a:lnTo>
                <a:lnTo>
                  <a:pt x="1188" y="2419"/>
                </a:lnTo>
                <a:lnTo>
                  <a:pt x="1185" y="2412"/>
                </a:lnTo>
                <a:lnTo>
                  <a:pt x="1182" y="2405"/>
                </a:lnTo>
                <a:lnTo>
                  <a:pt x="1180" y="2398"/>
                </a:lnTo>
                <a:lnTo>
                  <a:pt x="1178" y="2390"/>
                </a:lnTo>
                <a:lnTo>
                  <a:pt x="1175" y="2373"/>
                </a:lnTo>
                <a:lnTo>
                  <a:pt x="1174" y="2356"/>
                </a:lnTo>
                <a:lnTo>
                  <a:pt x="1173" y="2348"/>
                </a:lnTo>
                <a:lnTo>
                  <a:pt x="1173" y="2338"/>
                </a:lnTo>
                <a:lnTo>
                  <a:pt x="1174" y="2320"/>
                </a:lnTo>
                <a:lnTo>
                  <a:pt x="1175" y="2304"/>
                </a:lnTo>
                <a:lnTo>
                  <a:pt x="1177" y="2295"/>
                </a:lnTo>
                <a:lnTo>
                  <a:pt x="1178" y="2287"/>
                </a:lnTo>
                <a:lnTo>
                  <a:pt x="1182" y="2271"/>
                </a:lnTo>
                <a:lnTo>
                  <a:pt x="1185" y="2264"/>
                </a:lnTo>
                <a:lnTo>
                  <a:pt x="1188" y="2257"/>
                </a:lnTo>
                <a:lnTo>
                  <a:pt x="1191" y="2251"/>
                </a:lnTo>
                <a:lnTo>
                  <a:pt x="1194" y="2243"/>
                </a:lnTo>
                <a:lnTo>
                  <a:pt x="1198" y="2237"/>
                </a:lnTo>
                <a:lnTo>
                  <a:pt x="1203" y="2231"/>
                </a:lnTo>
                <a:lnTo>
                  <a:pt x="1207" y="2225"/>
                </a:lnTo>
                <a:lnTo>
                  <a:pt x="1212" y="2220"/>
                </a:lnTo>
                <a:lnTo>
                  <a:pt x="1217" y="2214"/>
                </a:lnTo>
                <a:lnTo>
                  <a:pt x="1222" y="2210"/>
                </a:lnTo>
                <a:lnTo>
                  <a:pt x="1227" y="2205"/>
                </a:lnTo>
                <a:lnTo>
                  <a:pt x="1233" y="2200"/>
                </a:lnTo>
                <a:lnTo>
                  <a:pt x="1247" y="2192"/>
                </a:lnTo>
                <a:lnTo>
                  <a:pt x="1254" y="2189"/>
                </a:lnTo>
                <a:lnTo>
                  <a:pt x="1261" y="2186"/>
                </a:lnTo>
                <a:lnTo>
                  <a:pt x="1268" y="2183"/>
                </a:lnTo>
                <a:lnTo>
                  <a:pt x="1276" y="2180"/>
                </a:lnTo>
                <a:lnTo>
                  <a:pt x="1284" y="2178"/>
                </a:lnTo>
                <a:lnTo>
                  <a:pt x="1294" y="2177"/>
                </a:lnTo>
                <a:lnTo>
                  <a:pt x="1303" y="2176"/>
                </a:lnTo>
                <a:lnTo>
                  <a:pt x="1312" y="2175"/>
                </a:lnTo>
                <a:lnTo>
                  <a:pt x="1321" y="2174"/>
                </a:lnTo>
                <a:lnTo>
                  <a:pt x="1332" y="2174"/>
                </a:lnTo>
                <a:close/>
                <a:moveTo>
                  <a:pt x="1649" y="2503"/>
                </a:moveTo>
                <a:lnTo>
                  <a:pt x="1632" y="2503"/>
                </a:lnTo>
                <a:lnTo>
                  <a:pt x="1617" y="2502"/>
                </a:lnTo>
                <a:lnTo>
                  <a:pt x="1603" y="2500"/>
                </a:lnTo>
                <a:lnTo>
                  <a:pt x="1588" y="2497"/>
                </a:lnTo>
                <a:lnTo>
                  <a:pt x="1575" y="2494"/>
                </a:lnTo>
                <a:lnTo>
                  <a:pt x="1569" y="2492"/>
                </a:lnTo>
                <a:lnTo>
                  <a:pt x="1563" y="2489"/>
                </a:lnTo>
                <a:lnTo>
                  <a:pt x="1551" y="2484"/>
                </a:lnTo>
                <a:lnTo>
                  <a:pt x="1540" y="2476"/>
                </a:lnTo>
                <a:lnTo>
                  <a:pt x="1531" y="2468"/>
                </a:lnTo>
                <a:lnTo>
                  <a:pt x="1526" y="2464"/>
                </a:lnTo>
                <a:lnTo>
                  <a:pt x="1522" y="2460"/>
                </a:lnTo>
                <a:lnTo>
                  <a:pt x="1518" y="2455"/>
                </a:lnTo>
                <a:lnTo>
                  <a:pt x="1515" y="2449"/>
                </a:lnTo>
                <a:lnTo>
                  <a:pt x="1512" y="2444"/>
                </a:lnTo>
                <a:lnTo>
                  <a:pt x="1509" y="2438"/>
                </a:lnTo>
                <a:lnTo>
                  <a:pt x="1506" y="2430"/>
                </a:lnTo>
                <a:lnTo>
                  <a:pt x="1503" y="2424"/>
                </a:lnTo>
                <a:lnTo>
                  <a:pt x="1501" y="2417"/>
                </a:lnTo>
                <a:lnTo>
                  <a:pt x="1500" y="2409"/>
                </a:lnTo>
                <a:lnTo>
                  <a:pt x="1498" y="2401"/>
                </a:lnTo>
                <a:lnTo>
                  <a:pt x="1497" y="2393"/>
                </a:lnTo>
                <a:lnTo>
                  <a:pt x="1497" y="2384"/>
                </a:lnTo>
                <a:lnTo>
                  <a:pt x="1497" y="2374"/>
                </a:lnTo>
                <a:lnTo>
                  <a:pt x="1497" y="2187"/>
                </a:lnTo>
                <a:lnTo>
                  <a:pt x="1497" y="2183"/>
                </a:lnTo>
                <a:lnTo>
                  <a:pt x="1497" y="2182"/>
                </a:lnTo>
                <a:lnTo>
                  <a:pt x="1498" y="2181"/>
                </a:lnTo>
                <a:lnTo>
                  <a:pt x="1500" y="2179"/>
                </a:lnTo>
                <a:lnTo>
                  <a:pt x="1504" y="2179"/>
                </a:lnTo>
                <a:lnTo>
                  <a:pt x="1588" y="2179"/>
                </a:lnTo>
                <a:lnTo>
                  <a:pt x="1593" y="2179"/>
                </a:lnTo>
                <a:lnTo>
                  <a:pt x="1594" y="2180"/>
                </a:lnTo>
                <a:lnTo>
                  <a:pt x="1595" y="2181"/>
                </a:lnTo>
                <a:lnTo>
                  <a:pt x="1597" y="2183"/>
                </a:lnTo>
                <a:lnTo>
                  <a:pt x="1597" y="2187"/>
                </a:lnTo>
                <a:lnTo>
                  <a:pt x="1597" y="2361"/>
                </a:lnTo>
                <a:lnTo>
                  <a:pt x="1597" y="2369"/>
                </a:lnTo>
                <a:lnTo>
                  <a:pt x="1598" y="2376"/>
                </a:lnTo>
                <a:lnTo>
                  <a:pt x="1600" y="2390"/>
                </a:lnTo>
                <a:lnTo>
                  <a:pt x="1601" y="2395"/>
                </a:lnTo>
                <a:lnTo>
                  <a:pt x="1604" y="2400"/>
                </a:lnTo>
                <a:lnTo>
                  <a:pt x="1606" y="2404"/>
                </a:lnTo>
                <a:lnTo>
                  <a:pt x="1609" y="2408"/>
                </a:lnTo>
                <a:lnTo>
                  <a:pt x="1613" y="2412"/>
                </a:lnTo>
                <a:lnTo>
                  <a:pt x="1617" y="2415"/>
                </a:lnTo>
                <a:lnTo>
                  <a:pt x="1621" y="2417"/>
                </a:lnTo>
                <a:lnTo>
                  <a:pt x="1626" y="2419"/>
                </a:lnTo>
                <a:lnTo>
                  <a:pt x="1632" y="2421"/>
                </a:lnTo>
                <a:lnTo>
                  <a:pt x="1639" y="2422"/>
                </a:lnTo>
                <a:lnTo>
                  <a:pt x="1646" y="2423"/>
                </a:lnTo>
                <a:lnTo>
                  <a:pt x="1653" y="2423"/>
                </a:lnTo>
                <a:lnTo>
                  <a:pt x="1680" y="2422"/>
                </a:lnTo>
                <a:lnTo>
                  <a:pt x="1691" y="2422"/>
                </a:lnTo>
                <a:lnTo>
                  <a:pt x="1702" y="2421"/>
                </a:lnTo>
                <a:lnTo>
                  <a:pt x="1702" y="2187"/>
                </a:lnTo>
                <a:lnTo>
                  <a:pt x="1702" y="2183"/>
                </a:lnTo>
                <a:lnTo>
                  <a:pt x="1703" y="2182"/>
                </a:lnTo>
                <a:lnTo>
                  <a:pt x="1703" y="2181"/>
                </a:lnTo>
                <a:lnTo>
                  <a:pt x="1706" y="2179"/>
                </a:lnTo>
                <a:lnTo>
                  <a:pt x="1709" y="2179"/>
                </a:lnTo>
                <a:lnTo>
                  <a:pt x="1794" y="2179"/>
                </a:lnTo>
                <a:lnTo>
                  <a:pt x="1797" y="2179"/>
                </a:lnTo>
                <a:lnTo>
                  <a:pt x="1799" y="2180"/>
                </a:lnTo>
                <a:lnTo>
                  <a:pt x="1800" y="2181"/>
                </a:lnTo>
                <a:lnTo>
                  <a:pt x="1801" y="2183"/>
                </a:lnTo>
                <a:lnTo>
                  <a:pt x="1801" y="2187"/>
                </a:lnTo>
                <a:lnTo>
                  <a:pt x="1801" y="2477"/>
                </a:lnTo>
                <a:lnTo>
                  <a:pt x="1801" y="2482"/>
                </a:lnTo>
                <a:lnTo>
                  <a:pt x="1800" y="2484"/>
                </a:lnTo>
                <a:lnTo>
                  <a:pt x="1798" y="2485"/>
                </a:lnTo>
                <a:lnTo>
                  <a:pt x="1796" y="2486"/>
                </a:lnTo>
                <a:lnTo>
                  <a:pt x="1780" y="2490"/>
                </a:lnTo>
                <a:lnTo>
                  <a:pt x="1762" y="2493"/>
                </a:lnTo>
                <a:lnTo>
                  <a:pt x="1744" y="2496"/>
                </a:lnTo>
                <a:lnTo>
                  <a:pt x="1726" y="2498"/>
                </a:lnTo>
                <a:lnTo>
                  <a:pt x="1706" y="2500"/>
                </a:lnTo>
                <a:lnTo>
                  <a:pt x="1687" y="2502"/>
                </a:lnTo>
                <a:lnTo>
                  <a:pt x="1667" y="2503"/>
                </a:lnTo>
                <a:lnTo>
                  <a:pt x="1649" y="2503"/>
                </a:lnTo>
                <a:close/>
                <a:moveTo>
                  <a:pt x="2017" y="2256"/>
                </a:moveTo>
                <a:lnTo>
                  <a:pt x="2004" y="2256"/>
                </a:lnTo>
                <a:lnTo>
                  <a:pt x="1992" y="2258"/>
                </a:lnTo>
                <a:lnTo>
                  <a:pt x="1980" y="2259"/>
                </a:lnTo>
                <a:lnTo>
                  <a:pt x="1971" y="2262"/>
                </a:lnTo>
                <a:lnTo>
                  <a:pt x="1971" y="2488"/>
                </a:lnTo>
                <a:lnTo>
                  <a:pt x="1971" y="2492"/>
                </a:lnTo>
                <a:lnTo>
                  <a:pt x="1970" y="2494"/>
                </a:lnTo>
                <a:lnTo>
                  <a:pt x="1969" y="2495"/>
                </a:lnTo>
                <a:lnTo>
                  <a:pt x="1967" y="2496"/>
                </a:lnTo>
                <a:lnTo>
                  <a:pt x="1963" y="2496"/>
                </a:lnTo>
                <a:lnTo>
                  <a:pt x="1879" y="2496"/>
                </a:lnTo>
                <a:lnTo>
                  <a:pt x="1875" y="2496"/>
                </a:lnTo>
                <a:lnTo>
                  <a:pt x="1874" y="2495"/>
                </a:lnTo>
                <a:lnTo>
                  <a:pt x="1873" y="2495"/>
                </a:lnTo>
                <a:lnTo>
                  <a:pt x="1872" y="2492"/>
                </a:lnTo>
                <a:lnTo>
                  <a:pt x="1872" y="2488"/>
                </a:lnTo>
                <a:lnTo>
                  <a:pt x="1872" y="2208"/>
                </a:lnTo>
                <a:lnTo>
                  <a:pt x="1872" y="2205"/>
                </a:lnTo>
                <a:lnTo>
                  <a:pt x="1873" y="2203"/>
                </a:lnTo>
                <a:lnTo>
                  <a:pt x="1875" y="2200"/>
                </a:lnTo>
                <a:lnTo>
                  <a:pt x="1878" y="2199"/>
                </a:lnTo>
                <a:lnTo>
                  <a:pt x="1892" y="2194"/>
                </a:lnTo>
                <a:lnTo>
                  <a:pt x="1907" y="2189"/>
                </a:lnTo>
                <a:lnTo>
                  <a:pt x="1921" y="2185"/>
                </a:lnTo>
                <a:lnTo>
                  <a:pt x="1936" y="2181"/>
                </a:lnTo>
                <a:lnTo>
                  <a:pt x="1952" y="2178"/>
                </a:lnTo>
                <a:lnTo>
                  <a:pt x="1960" y="2177"/>
                </a:lnTo>
                <a:lnTo>
                  <a:pt x="1968" y="2176"/>
                </a:lnTo>
                <a:lnTo>
                  <a:pt x="1983" y="2174"/>
                </a:lnTo>
                <a:lnTo>
                  <a:pt x="2001" y="2174"/>
                </a:lnTo>
                <a:lnTo>
                  <a:pt x="2020" y="2174"/>
                </a:lnTo>
                <a:lnTo>
                  <a:pt x="2031" y="2175"/>
                </a:lnTo>
                <a:lnTo>
                  <a:pt x="2040" y="2176"/>
                </a:lnTo>
                <a:lnTo>
                  <a:pt x="2049" y="2177"/>
                </a:lnTo>
                <a:lnTo>
                  <a:pt x="2058" y="2178"/>
                </a:lnTo>
                <a:lnTo>
                  <a:pt x="2067" y="2180"/>
                </a:lnTo>
                <a:lnTo>
                  <a:pt x="2077" y="2183"/>
                </a:lnTo>
                <a:lnTo>
                  <a:pt x="2079" y="2184"/>
                </a:lnTo>
                <a:lnTo>
                  <a:pt x="2081" y="2185"/>
                </a:lnTo>
                <a:lnTo>
                  <a:pt x="2081" y="2187"/>
                </a:lnTo>
                <a:lnTo>
                  <a:pt x="2082" y="2190"/>
                </a:lnTo>
                <a:lnTo>
                  <a:pt x="2082" y="2253"/>
                </a:lnTo>
                <a:lnTo>
                  <a:pt x="2081" y="2257"/>
                </a:lnTo>
                <a:lnTo>
                  <a:pt x="2081" y="2258"/>
                </a:lnTo>
                <a:lnTo>
                  <a:pt x="2080" y="2259"/>
                </a:lnTo>
                <a:lnTo>
                  <a:pt x="2078" y="2260"/>
                </a:lnTo>
                <a:lnTo>
                  <a:pt x="2075" y="2260"/>
                </a:lnTo>
                <a:lnTo>
                  <a:pt x="2067" y="2259"/>
                </a:lnTo>
                <a:lnTo>
                  <a:pt x="2055" y="2258"/>
                </a:lnTo>
                <a:lnTo>
                  <a:pt x="2039" y="2257"/>
                </a:lnTo>
                <a:lnTo>
                  <a:pt x="2029" y="2256"/>
                </a:lnTo>
                <a:lnTo>
                  <a:pt x="2017" y="2256"/>
                </a:lnTo>
                <a:close/>
                <a:moveTo>
                  <a:pt x="2201" y="2366"/>
                </a:moveTo>
                <a:lnTo>
                  <a:pt x="2202" y="2373"/>
                </a:lnTo>
                <a:lnTo>
                  <a:pt x="2204" y="2377"/>
                </a:lnTo>
                <a:lnTo>
                  <a:pt x="2205" y="2381"/>
                </a:lnTo>
                <a:lnTo>
                  <a:pt x="2207" y="2388"/>
                </a:lnTo>
                <a:lnTo>
                  <a:pt x="2209" y="2394"/>
                </a:lnTo>
                <a:lnTo>
                  <a:pt x="2212" y="2399"/>
                </a:lnTo>
                <a:lnTo>
                  <a:pt x="2214" y="2401"/>
                </a:lnTo>
                <a:lnTo>
                  <a:pt x="2215" y="2404"/>
                </a:lnTo>
                <a:lnTo>
                  <a:pt x="2219" y="2408"/>
                </a:lnTo>
                <a:lnTo>
                  <a:pt x="2224" y="2411"/>
                </a:lnTo>
                <a:lnTo>
                  <a:pt x="2229" y="2414"/>
                </a:lnTo>
                <a:lnTo>
                  <a:pt x="2235" y="2417"/>
                </a:lnTo>
                <a:lnTo>
                  <a:pt x="2241" y="2419"/>
                </a:lnTo>
                <a:lnTo>
                  <a:pt x="2245" y="2419"/>
                </a:lnTo>
                <a:lnTo>
                  <a:pt x="2249" y="2420"/>
                </a:lnTo>
                <a:lnTo>
                  <a:pt x="2257" y="2421"/>
                </a:lnTo>
                <a:lnTo>
                  <a:pt x="2265" y="2422"/>
                </a:lnTo>
                <a:lnTo>
                  <a:pt x="2274" y="2423"/>
                </a:lnTo>
                <a:lnTo>
                  <a:pt x="2284" y="2423"/>
                </a:lnTo>
                <a:lnTo>
                  <a:pt x="2304" y="2422"/>
                </a:lnTo>
                <a:lnTo>
                  <a:pt x="2313" y="2422"/>
                </a:lnTo>
                <a:lnTo>
                  <a:pt x="2321" y="2421"/>
                </a:lnTo>
                <a:lnTo>
                  <a:pt x="2339" y="2419"/>
                </a:lnTo>
                <a:lnTo>
                  <a:pt x="2353" y="2416"/>
                </a:lnTo>
                <a:lnTo>
                  <a:pt x="2375" y="2412"/>
                </a:lnTo>
                <a:lnTo>
                  <a:pt x="2384" y="2410"/>
                </a:lnTo>
                <a:lnTo>
                  <a:pt x="2389" y="2410"/>
                </a:lnTo>
                <a:lnTo>
                  <a:pt x="2391" y="2410"/>
                </a:lnTo>
                <a:lnTo>
                  <a:pt x="2393" y="2411"/>
                </a:lnTo>
                <a:lnTo>
                  <a:pt x="2394" y="2413"/>
                </a:lnTo>
                <a:lnTo>
                  <a:pt x="2395" y="2416"/>
                </a:lnTo>
                <a:lnTo>
                  <a:pt x="2395" y="2468"/>
                </a:lnTo>
                <a:lnTo>
                  <a:pt x="2394" y="2471"/>
                </a:lnTo>
                <a:lnTo>
                  <a:pt x="2394" y="2473"/>
                </a:lnTo>
                <a:lnTo>
                  <a:pt x="2393" y="2474"/>
                </a:lnTo>
                <a:lnTo>
                  <a:pt x="2391" y="2476"/>
                </a:lnTo>
                <a:lnTo>
                  <a:pt x="2387" y="2477"/>
                </a:lnTo>
                <a:lnTo>
                  <a:pt x="2375" y="2483"/>
                </a:lnTo>
                <a:lnTo>
                  <a:pt x="2362" y="2487"/>
                </a:lnTo>
                <a:lnTo>
                  <a:pt x="2349" y="2491"/>
                </a:lnTo>
                <a:lnTo>
                  <a:pt x="2333" y="2495"/>
                </a:lnTo>
                <a:lnTo>
                  <a:pt x="2318" y="2498"/>
                </a:lnTo>
                <a:lnTo>
                  <a:pt x="2301" y="2501"/>
                </a:lnTo>
                <a:lnTo>
                  <a:pt x="2293" y="2502"/>
                </a:lnTo>
                <a:lnTo>
                  <a:pt x="2283" y="2502"/>
                </a:lnTo>
                <a:lnTo>
                  <a:pt x="2265" y="2503"/>
                </a:lnTo>
                <a:lnTo>
                  <a:pt x="2247" y="2502"/>
                </a:lnTo>
                <a:lnTo>
                  <a:pt x="2237" y="2502"/>
                </a:lnTo>
                <a:lnTo>
                  <a:pt x="2228" y="2501"/>
                </a:lnTo>
                <a:lnTo>
                  <a:pt x="2212" y="2498"/>
                </a:lnTo>
                <a:lnTo>
                  <a:pt x="2204" y="2496"/>
                </a:lnTo>
                <a:lnTo>
                  <a:pt x="2196" y="2494"/>
                </a:lnTo>
                <a:lnTo>
                  <a:pt x="2189" y="2492"/>
                </a:lnTo>
                <a:lnTo>
                  <a:pt x="2182" y="2489"/>
                </a:lnTo>
                <a:lnTo>
                  <a:pt x="2175" y="2486"/>
                </a:lnTo>
                <a:lnTo>
                  <a:pt x="2169" y="2482"/>
                </a:lnTo>
                <a:lnTo>
                  <a:pt x="2162" y="2478"/>
                </a:lnTo>
                <a:lnTo>
                  <a:pt x="2156" y="2474"/>
                </a:lnTo>
                <a:lnTo>
                  <a:pt x="2150" y="2470"/>
                </a:lnTo>
                <a:lnTo>
                  <a:pt x="2145" y="2465"/>
                </a:lnTo>
                <a:lnTo>
                  <a:pt x="2140" y="2460"/>
                </a:lnTo>
                <a:lnTo>
                  <a:pt x="2135" y="2455"/>
                </a:lnTo>
                <a:lnTo>
                  <a:pt x="2127" y="2443"/>
                </a:lnTo>
                <a:lnTo>
                  <a:pt x="2120" y="2429"/>
                </a:lnTo>
                <a:lnTo>
                  <a:pt x="2118" y="2426"/>
                </a:lnTo>
                <a:lnTo>
                  <a:pt x="2117" y="2422"/>
                </a:lnTo>
                <a:lnTo>
                  <a:pt x="2113" y="2415"/>
                </a:lnTo>
                <a:lnTo>
                  <a:pt x="2108" y="2399"/>
                </a:lnTo>
                <a:lnTo>
                  <a:pt x="2106" y="2390"/>
                </a:lnTo>
                <a:lnTo>
                  <a:pt x="2105" y="2381"/>
                </a:lnTo>
                <a:lnTo>
                  <a:pt x="2104" y="2371"/>
                </a:lnTo>
                <a:lnTo>
                  <a:pt x="2103" y="2362"/>
                </a:lnTo>
                <a:lnTo>
                  <a:pt x="2102" y="2352"/>
                </a:lnTo>
                <a:lnTo>
                  <a:pt x="2102" y="2342"/>
                </a:lnTo>
                <a:lnTo>
                  <a:pt x="2102" y="2331"/>
                </a:lnTo>
                <a:lnTo>
                  <a:pt x="2103" y="2321"/>
                </a:lnTo>
                <a:lnTo>
                  <a:pt x="2104" y="2312"/>
                </a:lnTo>
                <a:lnTo>
                  <a:pt x="2105" y="2303"/>
                </a:lnTo>
                <a:lnTo>
                  <a:pt x="2108" y="2285"/>
                </a:lnTo>
                <a:lnTo>
                  <a:pt x="2110" y="2277"/>
                </a:lnTo>
                <a:lnTo>
                  <a:pt x="2113" y="2269"/>
                </a:lnTo>
                <a:lnTo>
                  <a:pt x="2119" y="2255"/>
                </a:lnTo>
                <a:lnTo>
                  <a:pt x="2126" y="2240"/>
                </a:lnTo>
                <a:lnTo>
                  <a:pt x="2130" y="2234"/>
                </a:lnTo>
                <a:lnTo>
                  <a:pt x="2135" y="2228"/>
                </a:lnTo>
                <a:lnTo>
                  <a:pt x="2139" y="2222"/>
                </a:lnTo>
                <a:lnTo>
                  <a:pt x="2144" y="2217"/>
                </a:lnTo>
                <a:lnTo>
                  <a:pt x="2149" y="2212"/>
                </a:lnTo>
                <a:lnTo>
                  <a:pt x="2155" y="2207"/>
                </a:lnTo>
                <a:lnTo>
                  <a:pt x="2167" y="2198"/>
                </a:lnTo>
                <a:lnTo>
                  <a:pt x="2180" y="2190"/>
                </a:lnTo>
                <a:lnTo>
                  <a:pt x="2187" y="2187"/>
                </a:lnTo>
                <a:lnTo>
                  <a:pt x="2194" y="2184"/>
                </a:lnTo>
                <a:lnTo>
                  <a:pt x="2210" y="2180"/>
                </a:lnTo>
                <a:lnTo>
                  <a:pt x="2217" y="2178"/>
                </a:lnTo>
                <a:lnTo>
                  <a:pt x="2225" y="2176"/>
                </a:lnTo>
                <a:lnTo>
                  <a:pt x="2234" y="2175"/>
                </a:lnTo>
                <a:lnTo>
                  <a:pt x="2242" y="2174"/>
                </a:lnTo>
                <a:lnTo>
                  <a:pt x="2261" y="2174"/>
                </a:lnTo>
                <a:lnTo>
                  <a:pt x="2271" y="2174"/>
                </a:lnTo>
                <a:lnTo>
                  <a:pt x="2281" y="2175"/>
                </a:lnTo>
                <a:lnTo>
                  <a:pt x="2291" y="2175"/>
                </a:lnTo>
                <a:lnTo>
                  <a:pt x="2300" y="2177"/>
                </a:lnTo>
                <a:lnTo>
                  <a:pt x="2308" y="2178"/>
                </a:lnTo>
                <a:lnTo>
                  <a:pt x="2316" y="2180"/>
                </a:lnTo>
                <a:lnTo>
                  <a:pt x="2324" y="2183"/>
                </a:lnTo>
                <a:lnTo>
                  <a:pt x="2331" y="2185"/>
                </a:lnTo>
                <a:lnTo>
                  <a:pt x="2345" y="2192"/>
                </a:lnTo>
                <a:lnTo>
                  <a:pt x="2351" y="2195"/>
                </a:lnTo>
                <a:lnTo>
                  <a:pt x="2357" y="2199"/>
                </a:lnTo>
                <a:lnTo>
                  <a:pt x="2362" y="2205"/>
                </a:lnTo>
                <a:lnTo>
                  <a:pt x="2367" y="2209"/>
                </a:lnTo>
                <a:lnTo>
                  <a:pt x="2372" y="2214"/>
                </a:lnTo>
                <a:lnTo>
                  <a:pt x="2376" y="2219"/>
                </a:lnTo>
                <a:lnTo>
                  <a:pt x="2385" y="2230"/>
                </a:lnTo>
                <a:lnTo>
                  <a:pt x="2391" y="2242"/>
                </a:lnTo>
                <a:lnTo>
                  <a:pt x="2394" y="2249"/>
                </a:lnTo>
                <a:lnTo>
                  <a:pt x="2397" y="2255"/>
                </a:lnTo>
                <a:lnTo>
                  <a:pt x="2401" y="2269"/>
                </a:lnTo>
                <a:lnTo>
                  <a:pt x="2404" y="2283"/>
                </a:lnTo>
                <a:lnTo>
                  <a:pt x="2406" y="2299"/>
                </a:lnTo>
                <a:lnTo>
                  <a:pt x="2407" y="2315"/>
                </a:lnTo>
                <a:lnTo>
                  <a:pt x="2408" y="2332"/>
                </a:lnTo>
                <a:lnTo>
                  <a:pt x="2408" y="2358"/>
                </a:lnTo>
                <a:lnTo>
                  <a:pt x="2408" y="2362"/>
                </a:lnTo>
                <a:lnTo>
                  <a:pt x="2407" y="2363"/>
                </a:lnTo>
                <a:lnTo>
                  <a:pt x="2406" y="2364"/>
                </a:lnTo>
                <a:lnTo>
                  <a:pt x="2404" y="2365"/>
                </a:lnTo>
                <a:lnTo>
                  <a:pt x="2400" y="2366"/>
                </a:lnTo>
                <a:lnTo>
                  <a:pt x="2201" y="2366"/>
                </a:lnTo>
                <a:close/>
                <a:moveTo>
                  <a:pt x="2201" y="2310"/>
                </a:moveTo>
                <a:lnTo>
                  <a:pt x="2313" y="2310"/>
                </a:lnTo>
                <a:lnTo>
                  <a:pt x="2313" y="2302"/>
                </a:lnTo>
                <a:lnTo>
                  <a:pt x="2313" y="2293"/>
                </a:lnTo>
                <a:lnTo>
                  <a:pt x="2312" y="2286"/>
                </a:lnTo>
                <a:lnTo>
                  <a:pt x="2311" y="2280"/>
                </a:lnTo>
                <a:lnTo>
                  <a:pt x="2309" y="2275"/>
                </a:lnTo>
                <a:lnTo>
                  <a:pt x="2307" y="2269"/>
                </a:lnTo>
                <a:lnTo>
                  <a:pt x="2304" y="2265"/>
                </a:lnTo>
                <a:lnTo>
                  <a:pt x="2302" y="2261"/>
                </a:lnTo>
                <a:lnTo>
                  <a:pt x="2298" y="2257"/>
                </a:lnTo>
                <a:lnTo>
                  <a:pt x="2294" y="2254"/>
                </a:lnTo>
                <a:lnTo>
                  <a:pt x="2289" y="2252"/>
                </a:lnTo>
                <a:lnTo>
                  <a:pt x="2285" y="2250"/>
                </a:lnTo>
                <a:lnTo>
                  <a:pt x="2279" y="2248"/>
                </a:lnTo>
                <a:lnTo>
                  <a:pt x="2274" y="2246"/>
                </a:lnTo>
                <a:lnTo>
                  <a:pt x="2268" y="2246"/>
                </a:lnTo>
                <a:lnTo>
                  <a:pt x="2261" y="2245"/>
                </a:lnTo>
                <a:lnTo>
                  <a:pt x="2255" y="2246"/>
                </a:lnTo>
                <a:lnTo>
                  <a:pt x="2249" y="2246"/>
                </a:lnTo>
                <a:lnTo>
                  <a:pt x="2242" y="2248"/>
                </a:lnTo>
                <a:lnTo>
                  <a:pt x="2237" y="2250"/>
                </a:lnTo>
                <a:lnTo>
                  <a:pt x="2232" y="2252"/>
                </a:lnTo>
                <a:lnTo>
                  <a:pt x="2227" y="2254"/>
                </a:lnTo>
                <a:lnTo>
                  <a:pt x="2223" y="2257"/>
                </a:lnTo>
                <a:lnTo>
                  <a:pt x="2219" y="2261"/>
                </a:lnTo>
                <a:lnTo>
                  <a:pt x="2215" y="2265"/>
                </a:lnTo>
                <a:lnTo>
                  <a:pt x="2212" y="2269"/>
                </a:lnTo>
                <a:lnTo>
                  <a:pt x="2209" y="2275"/>
                </a:lnTo>
                <a:lnTo>
                  <a:pt x="2207" y="2280"/>
                </a:lnTo>
                <a:lnTo>
                  <a:pt x="2205" y="2286"/>
                </a:lnTo>
                <a:lnTo>
                  <a:pt x="2202" y="2293"/>
                </a:lnTo>
                <a:lnTo>
                  <a:pt x="2201" y="2302"/>
                </a:lnTo>
                <a:lnTo>
                  <a:pt x="2201" y="2310"/>
                </a:lnTo>
                <a:close/>
                <a:moveTo>
                  <a:pt x="2180" y="171"/>
                </a:moveTo>
                <a:lnTo>
                  <a:pt x="2182" y="172"/>
                </a:lnTo>
                <a:lnTo>
                  <a:pt x="2184" y="174"/>
                </a:lnTo>
                <a:lnTo>
                  <a:pt x="2185" y="175"/>
                </a:lnTo>
                <a:lnTo>
                  <a:pt x="2185" y="177"/>
                </a:lnTo>
                <a:lnTo>
                  <a:pt x="2186" y="179"/>
                </a:lnTo>
                <a:lnTo>
                  <a:pt x="2186" y="181"/>
                </a:lnTo>
                <a:lnTo>
                  <a:pt x="2183" y="196"/>
                </a:lnTo>
                <a:lnTo>
                  <a:pt x="2178" y="221"/>
                </a:lnTo>
                <a:lnTo>
                  <a:pt x="2171" y="254"/>
                </a:lnTo>
                <a:lnTo>
                  <a:pt x="2162" y="293"/>
                </a:lnTo>
                <a:lnTo>
                  <a:pt x="2150" y="341"/>
                </a:lnTo>
                <a:lnTo>
                  <a:pt x="2136" y="396"/>
                </a:lnTo>
                <a:lnTo>
                  <a:pt x="2120" y="456"/>
                </a:lnTo>
                <a:lnTo>
                  <a:pt x="2099" y="522"/>
                </a:lnTo>
                <a:lnTo>
                  <a:pt x="2094" y="536"/>
                </a:lnTo>
                <a:lnTo>
                  <a:pt x="2091" y="542"/>
                </a:lnTo>
                <a:lnTo>
                  <a:pt x="2088" y="548"/>
                </a:lnTo>
                <a:lnTo>
                  <a:pt x="2081" y="560"/>
                </a:lnTo>
                <a:lnTo>
                  <a:pt x="2073" y="570"/>
                </a:lnTo>
                <a:lnTo>
                  <a:pt x="2068" y="576"/>
                </a:lnTo>
                <a:lnTo>
                  <a:pt x="2063" y="580"/>
                </a:lnTo>
                <a:lnTo>
                  <a:pt x="2053" y="589"/>
                </a:lnTo>
                <a:lnTo>
                  <a:pt x="2043" y="596"/>
                </a:lnTo>
                <a:lnTo>
                  <a:pt x="2031" y="602"/>
                </a:lnTo>
                <a:lnTo>
                  <a:pt x="2025" y="605"/>
                </a:lnTo>
                <a:lnTo>
                  <a:pt x="2019" y="607"/>
                </a:lnTo>
                <a:lnTo>
                  <a:pt x="2006" y="611"/>
                </a:lnTo>
                <a:lnTo>
                  <a:pt x="2000" y="613"/>
                </a:lnTo>
                <a:lnTo>
                  <a:pt x="1994" y="614"/>
                </a:lnTo>
                <a:lnTo>
                  <a:pt x="1987" y="615"/>
                </a:lnTo>
                <a:lnTo>
                  <a:pt x="1980" y="616"/>
                </a:lnTo>
                <a:lnTo>
                  <a:pt x="1973" y="616"/>
                </a:lnTo>
                <a:lnTo>
                  <a:pt x="1967" y="616"/>
                </a:lnTo>
                <a:lnTo>
                  <a:pt x="1960" y="616"/>
                </a:lnTo>
                <a:lnTo>
                  <a:pt x="1954" y="615"/>
                </a:lnTo>
                <a:lnTo>
                  <a:pt x="1939" y="613"/>
                </a:lnTo>
                <a:lnTo>
                  <a:pt x="1926" y="609"/>
                </a:lnTo>
                <a:lnTo>
                  <a:pt x="1887" y="596"/>
                </a:lnTo>
                <a:lnTo>
                  <a:pt x="1847" y="584"/>
                </a:lnTo>
                <a:lnTo>
                  <a:pt x="1807" y="572"/>
                </a:lnTo>
                <a:lnTo>
                  <a:pt x="1766" y="561"/>
                </a:lnTo>
                <a:lnTo>
                  <a:pt x="1726" y="551"/>
                </a:lnTo>
                <a:lnTo>
                  <a:pt x="1685" y="541"/>
                </a:lnTo>
                <a:lnTo>
                  <a:pt x="1644" y="532"/>
                </a:lnTo>
                <a:lnTo>
                  <a:pt x="1602" y="523"/>
                </a:lnTo>
                <a:lnTo>
                  <a:pt x="1560" y="516"/>
                </a:lnTo>
                <a:lnTo>
                  <a:pt x="1518" y="509"/>
                </a:lnTo>
                <a:lnTo>
                  <a:pt x="1475" y="503"/>
                </a:lnTo>
                <a:lnTo>
                  <a:pt x="1432" y="498"/>
                </a:lnTo>
                <a:lnTo>
                  <a:pt x="1388" y="494"/>
                </a:lnTo>
                <a:lnTo>
                  <a:pt x="1345" y="490"/>
                </a:lnTo>
                <a:lnTo>
                  <a:pt x="1301" y="487"/>
                </a:lnTo>
                <a:lnTo>
                  <a:pt x="1256" y="486"/>
                </a:lnTo>
                <a:lnTo>
                  <a:pt x="1212" y="485"/>
                </a:lnTo>
                <a:lnTo>
                  <a:pt x="1166" y="485"/>
                </a:lnTo>
                <a:lnTo>
                  <a:pt x="1121" y="486"/>
                </a:lnTo>
                <a:lnTo>
                  <a:pt x="1075" y="487"/>
                </a:lnTo>
                <a:lnTo>
                  <a:pt x="1029" y="490"/>
                </a:lnTo>
                <a:lnTo>
                  <a:pt x="983" y="494"/>
                </a:lnTo>
                <a:lnTo>
                  <a:pt x="935" y="499"/>
                </a:lnTo>
                <a:lnTo>
                  <a:pt x="888" y="504"/>
                </a:lnTo>
                <a:lnTo>
                  <a:pt x="840" y="511"/>
                </a:lnTo>
                <a:lnTo>
                  <a:pt x="792" y="519"/>
                </a:lnTo>
                <a:lnTo>
                  <a:pt x="744" y="529"/>
                </a:lnTo>
                <a:lnTo>
                  <a:pt x="695" y="539"/>
                </a:lnTo>
                <a:lnTo>
                  <a:pt x="646" y="550"/>
                </a:lnTo>
                <a:lnTo>
                  <a:pt x="621" y="556"/>
                </a:lnTo>
                <a:lnTo>
                  <a:pt x="597" y="562"/>
                </a:lnTo>
                <a:lnTo>
                  <a:pt x="547" y="576"/>
                </a:lnTo>
                <a:lnTo>
                  <a:pt x="495" y="591"/>
                </a:lnTo>
                <a:lnTo>
                  <a:pt x="487" y="593"/>
                </a:lnTo>
                <a:lnTo>
                  <a:pt x="478" y="597"/>
                </a:lnTo>
                <a:lnTo>
                  <a:pt x="462" y="604"/>
                </a:lnTo>
                <a:lnTo>
                  <a:pt x="446" y="612"/>
                </a:lnTo>
                <a:lnTo>
                  <a:pt x="439" y="616"/>
                </a:lnTo>
                <a:lnTo>
                  <a:pt x="432" y="622"/>
                </a:lnTo>
                <a:lnTo>
                  <a:pt x="426" y="626"/>
                </a:lnTo>
                <a:lnTo>
                  <a:pt x="419" y="631"/>
                </a:lnTo>
                <a:lnTo>
                  <a:pt x="413" y="637"/>
                </a:lnTo>
                <a:lnTo>
                  <a:pt x="407" y="642"/>
                </a:lnTo>
                <a:lnTo>
                  <a:pt x="402" y="647"/>
                </a:lnTo>
                <a:lnTo>
                  <a:pt x="397" y="653"/>
                </a:lnTo>
                <a:lnTo>
                  <a:pt x="387" y="664"/>
                </a:lnTo>
                <a:lnTo>
                  <a:pt x="379" y="677"/>
                </a:lnTo>
                <a:lnTo>
                  <a:pt x="376" y="683"/>
                </a:lnTo>
                <a:lnTo>
                  <a:pt x="373" y="690"/>
                </a:lnTo>
                <a:lnTo>
                  <a:pt x="369" y="696"/>
                </a:lnTo>
                <a:lnTo>
                  <a:pt x="366" y="702"/>
                </a:lnTo>
                <a:lnTo>
                  <a:pt x="364" y="708"/>
                </a:lnTo>
                <a:lnTo>
                  <a:pt x="362" y="715"/>
                </a:lnTo>
                <a:lnTo>
                  <a:pt x="359" y="728"/>
                </a:lnTo>
                <a:lnTo>
                  <a:pt x="358" y="734"/>
                </a:lnTo>
                <a:lnTo>
                  <a:pt x="357" y="740"/>
                </a:lnTo>
                <a:lnTo>
                  <a:pt x="357" y="747"/>
                </a:lnTo>
                <a:lnTo>
                  <a:pt x="356" y="753"/>
                </a:lnTo>
                <a:lnTo>
                  <a:pt x="357" y="766"/>
                </a:lnTo>
                <a:lnTo>
                  <a:pt x="357" y="768"/>
                </a:lnTo>
                <a:lnTo>
                  <a:pt x="356" y="769"/>
                </a:lnTo>
                <a:lnTo>
                  <a:pt x="355" y="768"/>
                </a:lnTo>
                <a:lnTo>
                  <a:pt x="334" y="716"/>
                </a:lnTo>
                <a:lnTo>
                  <a:pt x="314" y="662"/>
                </a:lnTo>
                <a:lnTo>
                  <a:pt x="304" y="636"/>
                </a:lnTo>
                <a:lnTo>
                  <a:pt x="295" y="609"/>
                </a:lnTo>
                <a:lnTo>
                  <a:pt x="286" y="582"/>
                </a:lnTo>
                <a:lnTo>
                  <a:pt x="276" y="555"/>
                </a:lnTo>
                <a:lnTo>
                  <a:pt x="260" y="502"/>
                </a:lnTo>
                <a:lnTo>
                  <a:pt x="245" y="450"/>
                </a:lnTo>
                <a:lnTo>
                  <a:pt x="230" y="398"/>
                </a:lnTo>
                <a:lnTo>
                  <a:pt x="223" y="372"/>
                </a:lnTo>
                <a:lnTo>
                  <a:pt x="217" y="348"/>
                </a:lnTo>
                <a:lnTo>
                  <a:pt x="216" y="339"/>
                </a:lnTo>
                <a:lnTo>
                  <a:pt x="214" y="331"/>
                </a:lnTo>
                <a:lnTo>
                  <a:pt x="213" y="323"/>
                </a:lnTo>
                <a:lnTo>
                  <a:pt x="212" y="314"/>
                </a:lnTo>
                <a:lnTo>
                  <a:pt x="211" y="298"/>
                </a:lnTo>
                <a:lnTo>
                  <a:pt x="212" y="281"/>
                </a:lnTo>
                <a:lnTo>
                  <a:pt x="213" y="272"/>
                </a:lnTo>
                <a:lnTo>
                  <a:pt x="214" y="264"/>
                </a:lnTo>
                <a:lnTo>
                  <a:pt x="216" y="256"/>
                </a:lnTo>
                <a:lnTo>
                  <a:pt x="218" y="247"/>
                </a:lnTo>
                <a:lnTo>
                  <a:pt x="223" y="231"/>
                </a:lnTo>
                <a:lnTo>
                  <a:pt x="226" y="224"/>
                </a:lnTo>
                <a:lnTo>
                  <a:pt x="230" y="216"/>
                </a:lnTo>
                <a:lnTo>
                  <a:pt x="234" y="208"/>
                </a:lnTo>
                <a:lnTo>
                  <a:pt x="238" y="200"/>
                </a:lnTo>
                <a:lnTo>
                  <a:pt x="244" y="193"/>
                </a:lnTo>
                <a:lnTo>
                  <a:pt x="250" y="186"/>
                </a:lnTo>
                <a:lnTo>
                  <a:pt x="255" y="179"/>
                </a:lnTo>
                <a:lnTo>
                  <a:pt x="261" y="173"/>
                </a:lnTo>
                <a:lnTo>
                  <a:pt x="268" y="166"/>
                </a:lnTo>
                <a:lnTo>
                  <a:pt x="275" y="160"/>
                </a:lnTo>
                <a:lnTo>
                  <a:pt x="283" y="154"/>
                </a:lnTo>
                <a:lnTo>
                  <a:pt x="291" y="148"/>
                </a:lnTo>
                <a:lnTo>
                  <a:pt x="309" y="138"/>
                </a:lnTo>
                <a:lnTo>
                  <a:pt x="318" y="133"/>
                </a:lnTo>
                <a:lnTo>
                  <a:pt x="329" y="129"/>
                </a:lnTo>
                <a:lnTo>
                  <a:pt x="340" y="125"/>
                </a:lnTo>
                <a:lnTo>
                  <a:pt x="350" y="121"/>
                </a:lnTo>
                <a:lnTo>
                  <a:pt x="404" y="105"/>
                </a:lnTo>
                <a:lnTo>
                  <a:pt x="459" y="91"/>
                </a:lnTo>
                <a:lnTo>
                  <a:pt x="513" y="77"/>
                </a:lnTo>
                <a:lnTo>
                  <a:pt x="568" y="65"/>
                </a:lnTo>
                <a:lnTo>
                  <a:pt x="623" y="53"/>
                </a:lnTo>
                <a:lnTo>
                  <a:pt x="651" y="48"/>
                </a:lnTo>
                <a:lnTo>
                  <a:pt x="679" y="43"/>
                </a:lnTo>
                <a:lnTo>
                  <a:pt x="734" y="34"/>
                </a:lnTo>
                <a:lnTo>
                  <a:pt x="790" y="26"/>
                </a:lnTo>
                <a:lnTo>
                  <a:pt x="819" y="22"/>
                </a:lnTo>
                <a:lnTo>
                  <a:pt x="847" y="19"/>
                </a:lnTo>
                <a:lnTo>
                  <a:pt x="904" y="12"/>
                </a:lnTo>
                <a:lnTo>
                  <a:pt x="961" y="7"/>
                </a:lnTo>
                <a:lnTo>
                  <a:pt x="990" y="5"/>
                </a:lnTo>
                <a:lnTo>
                  <a:pt x="1018" y="4"/>
                </a:lnTo>
                <a:lnTo>
                  <a:pt x="1076" y="1"/>
                </a:lnTo>
                <a:lnTo>
                  <a:pt x="1133" y="0"/>
                </a:lnTo>
                <a:lnTo>
                  <a:pt x="1162" y="0"/>
                </a:lnTo>
                <a:lnTo>
                  <a:pt x="1190" y="0"/>
                </a:lnTo>
                <a:lnTo>
                  <a:pt x="1249" y="0"/>
                </a:lnTo>
                <a:lnTo>
                  <a:pt x="1277" y="1"/>
                </a:lnTo>
                <a:lnTo>
                  <a:pt x="1307" y="2"/>
                </a:lnTo>
                <a:lnTo>
                  <a:pt x="1365" y="5"/>
                </a:lnTo>
                <a:lnTo>
                  <a:pt x="1394" y="7"/>
                </a:lnTo>
                <a:lnTo>
                  <a:pt x="1424" y="9"/>
                </a:lnTo>
                <a:lnTo>
                  <a:pt x="1481" y="15"/>
                </a:lnTo>
                <a:lnTo>
                  <a:pt x="1511" y="19"/>
                </a:lnTo>
                <a:lnTo>
                  <a:pt x="1540" y="22"/>
                </a:lnTo>
                <a:lnTo>
                  <a:pt x="1599" y="30"/>
                </a:lnTo>
                <a:lnTo>
                  <a:pt x="1627" y="34"/>
                </a:lnTo>
                <a:lnTo>
                  <a:pt x="1657" y="38"/>
                </a:lnTo>
                <a:lnTo>
                  <a:pt x="1715" y="48"/>
                </a:lnTo>
                <a:lnTo>
                  <a:pt x="1744" y="53"/>
                </a:lnTo>
                <a:lnTo>
                  <a:pt x="1774" y="59"/>
                </a:lnTo>
                <a:lnTo>
                  <a:pt x="1832" y="72"/>
                </a:lnTo>
                <a:lnTo>
                  <a:pt x="1890" y="85"/>
                </a:lnTo>
                <a:lnTo>
                  <a:pt x="1919" y="92"/>
                </a:lnTo>
                <a:lnTo>
                  <a:pt x="1949" y="100"/>
                </a:lnTo>
                <a:lnTo>
                  <a:pt x="2006" y="116"/>
                </a:lnTo>
                <a:lnTo>
                  <a:pt x="2036" y="125"/>
                </a:lnTo>
                <a:lnTo>
                  <a:pt x="2064" y="133"/>
                </a:lnTo>
                <a:lnTo>
                  <a:pt x="2122" y="151"/>
                </a:lnTo>
                <a:lnTo>
                  <a:pt x="2180" y="171"/>
                </a:lnTo>
                <a:close/>
                <a:moveTo>
                  <a:pt x="758" y="577"/>
                </a:moveTo>
                <a:lnTo>
                  <a:pt x="788" y="602"/>
                </a:lnTo>
                <a:lnTo>
                  <a:pt x="818" y="625"/>
                </a:lnTo>
                <a:lnTo>
                  <a:pt x="833" y="636"/>
                </a:lnTo>
                <a:lnTo>
                  <a:pt x="848" y="646"/>
                </a:lnTo>
                <a:lnTo>
                  <a:pt x="878" y="665"/>
                </a:lnTo>
                <a:lnTo>
                  <a:pt x="908" y="683"/>
                </a:lnTo>
                <a:lnTo>
                  <a:pt x="923" y="691"/>
                </a:lnTo>
                <a:lnTo>
                  <a:pt x="937" y="699"/>
                </a:lnTo>
                <a:lnTo>
                  <a:pt x="953" y="706"/>
                </a:lnTo>
                <a:lnTo>
                  <a:pt x="967" y="714"/>
                </a:lnTo>
                <a:lnTo>
                  <a:pt x="998" y="726"/>
                </a:lnTo>
                <a:lnTo>
                  <a:pt x="939" y="732"/>
                </a:lnTo>
                <a:lnTo>
                  <a:pt x="909" y="736"/>
                </a:lnTo>
                <a:lnTo>
                  <a:pt x="879" y="740"/>
                </a:lnTo>
                <a:lnTo>
                  <a:pt x="849" y="745"/>
                </a:lnTo>
                <a:lnTo>
                  <a:pt x="820" y="750"/>
                </a:lnTo>
                <a:lnTo>
                  <a:pt x="791" y="756"/>
                </a:lnTo>
                <a:lnTo>
                  <a:pt x="761" y="763"/>
                </a:lnTo>
                <a:lnTo>
                  <a:pt x="733" y="770"/>
                </a:lnTo>
                <a:lnTo>
                  <a:pt x="704" y="777"/>
                </a:lnTo>
                <a:lnTo>
                  <a:pt x="675" y="785"/>
                </a:lnTo>
                <a:lnTo>
                  <a:pt x="647" y="793"/>
                </a:lnTo>
                <a:lnTo>
                  <a:pt x="619" y="802"/>
                </a:lnTo>
                <a:lnTo>
                  <a:pt x="591" y="812"/>
                </a:lnTo>
                <a:lnTo>
                  <a:pt x="563" y="821"/>
                </a:lnTo>
                <a:lnTo>
                  <a:pt x="535" y="832"/>
                </a:lnTo>
                <a:lnTo>
                  <a:pt x="528" y="835"/>
                </a:lnTo>
                <a:lnTo>
                  <a:pt x="521" y="838"/>
                </a:lnTo>
                <a:lnTo>
                  <a:pt x="514" y="843"/>
                </a:lnTo>
                <a:lnTo>
                  <a:pt x="507" y="848"/>
                </a:lnTo>
                <a:lnTo>
                  <a:pt x="500" y="854"/>
                </a:lnTo>
                <a:lnTo>
                  <a:pt x="493" y="859"/>
                </a:lnTo>
                <a:lnTo>
                  <a:pt x="488" y="865"/>
                </a:lnTo>
                <a:lnTo>
                  <a:pt x="482" y="872"/>
                </a:lnTo>
                <a:lnTo>
                  <a:pt x="477" y="878"/>
                </a:lnTo>
                <a:lnTo>
                  <a:pt x="472" y="885"/>
                </a:lnTo>
                <a:lnTo>
                  <a:pt x="465" y="898"/>
                </a:lnTo>
                <a:lnTo>
                  <a:pt x="461" y="906"/>
                </a:lnTo>
                <a:lnTo>
                  <a:pt x="459" y="912"/>
                </a:lnTo>
                <a:lnTo>
                  <a:pt x="456" y="919"/>
                </a:lnTo>
                <a:lnTo>
                  <a:pt x="455" y="925"/>
                </a:lnTo>
                <a:lnTo>
                  <a:pt x="448" y="919"/>
                </a:lnTo>
                <a:lnTo>
                  <a:pt x="441" y="913"/>
                </a:lnTo>
                <a:lnTo>
                  <a:pt x="435" y="906"/>
                </a:lnTo>
                <a:lnTo>
                  <a:pt x="429" y="898"/>
                </a:lnTo>
                <a:lnTo>
                  <a:pt x="424" y="890"/>
                </a:lnTo>
                <a:lnTo>
                  <a:pt x="419" y="882"/>
                </a:lnTo>
                <a:lnTo>
                  <a:pt x="415" y="873"/>
                </a:lnTo>
                <a:lnTo>
                  <a:pt x="410" y="864"/>
                </a:lnTo>
                <a:lnTo>
                  <a:pt x="407" y="854"/>
                </a:lnTo>
                <a:lnTo>
                  <a:pt x="405" y="843"/>
                </a:lnTo>
                <a:lnTo>
                  <a:pt x="403" y="833"/>
                </a:lnTo>
                <a:lnTo>
                  <a:pt x="401" y="823"/>
                </a:lnTo>
                <a:lnTo>
                  <a:pt x="400" y="813"/>
                </a:lnTo>
                <a:lnTo>
                  <a:pt x="400" y="801"/>
                </a:lnTo>
                <a:lnTo>
                  <a:pt x="400" y="790"/>
                </a:lnTo>
                <a:lnTo>
                  <a:pt x="401" y="780"/>
                </a:lnTo>
                <a:lnTo>
                  <a:pt x="403" y="769"/>
                </a:lnTo>
                <a:lnTo>
                  <a:pt x="405" y="758"/>
                </a:lnTo>
                <a:lnTo>
                  <a:pt x="408" y="747"/>
                </a:lnTo>
                <a:lnTo>
                  <a:pt x="412" y="737"/>
                </a:lnTo>
                <a:lnTo>
                  <a:pt x="417" y="727"/>
                </a:lnTo>
                <a:lnTo>
                  <a:pt x="422" y="717"/>
                </a:lnTo>
                <a:lnTo>
                  <a:pt x="428" y="707"/>
                </a:lnTo>
                <a:lnTo>
                  <a:pt x="434" y="697"/>
                </a:lnTo>
                <a:lnTo>
                  <a:pt x="441" y="689"/>
                </a:lnTo>
                <a:lnTo>
                  <a:pt x="450" y="680"/>
                </a:lnTo>
                <a:lnTo>
                  <a:pt x="459" y="672"/>
                </a:lnTo>
                <a:lnTo>
                  <a:pt x="469" y="664"/>
                </a:lnTo>
                <a:lnTo>
                  <a:pt x="479" y="657"/>
                </a:lnTo>
                <a:lnTo>
                  <a:pt x="491" y="651"/>
                </a:lnTo>
                <a:lnTo>
                  <a:pt x="504" y="645"/>
                </a:lnTo>
                <a:lnTo>
                  <a:pt x="517" y="640"/>
                </a:lnTo>
                <a:lnTo>
                  <a:pt x="546" y="631"/>
                </a:lnTo>
                <a:lnTo>
                  <a:pt x="575" y="622"/>
                </a:lnTo>
                <a:lnTo>
                  <a:pt x="607" y="613"/>
                </a:lnTo>
                <a:lnTo>
                  <a:pt x="639" y="605"/>
                </a:lnTo>
                <a:lnTo>
                  <a:pt x="701" y="590"/>
                </a:lnTo>
                <a:lnTo>
                  <a:pt x="758" y="577"/>
                </a:lnTo>
                <a:close/>
                <a:moveTo>
                  <a:pt x="1925" y="934"/>
                </a:moveTo>
                <a:lnTo>
                  <a:pt x="1928" y="936"/>
                </a:lnTo>
                <a:lnTo>
                  <a:pt x="1929" y="937"/>
                </a:lnTo>
                <a:lnTo>
                  <a:pt x="1930" y="938"/>
                </a:lnTo>
                <a:lnTo>
                  <a:pt x="1930" y="940"/>
                </a:lnTo>
                <a:lnTo>
                  <a:pt x="1930" y="941"/>
                </a:lnTo>
                <a:lnTo>
                  <a:pt x="1930" y="943"/>
                </a:lnTo>
                <a:lnTo>
                  <a:pt x="1929" y="945"/>
                </a:lnTo>
                <a:lnTo>
                  <a:pt x="1906" y="994"/>
                </a:lnTo>
                <a:lnTo>
                  <a:pt x="1886" y="1030"/>
                </a:lnTo>
                <a:lnTo>
                  <a:pt x="1863" y="1074"/>
                </a:lnTo>
                <a:lnTo>
                  <a:pt x="1836" y="1121"/>
                </a:lnTo>
                <a:lnTo>
                  <a:pt x="1806" y="1172"/>
                </a:lnTo>
                <a:lnTo>
                  <a:pt x="1791" y="1198"/>
                </a:lnTo>
                <a:lnTo>
                  <a:pt x="1775" y="1224"/>
                </a:lnTo>
                <a:lnTo>
                  <a:pt x="1742" y="1276"/>
                </a:lnTo>
                <a:lnTo>
                  <a:pt x="1734" y="1286"/>
                </a:lnTo>
                <a:lnTo>
                  <a:pt x="1725" y="1296"/>
                </a:lnTo>
                <a:lnTo>
                  <a:pt x="1715" y="1304"/>
                </a:lnTo>
                <a:lnTo>
                  <a:pt x="1711" y="1308"/>
                </a:lnTo>
                <a:lnTo>
                  <a:pt x="1706" y="1312"/>
                </a:lnTo>
                <a:lnTo>
                  <a:pt x="1696" y="1319"/>
                </a:lnTo>
                <a:lnTo>
                  <a:pt x="1686" y="1325"/>
                </a:lnTo>
                <a:lnTo>
                  <a:pt x="1674" y="1329"/>
                </a:lnTo>
                <a:lnTo>
                  <a:pt x="1663" y="1332"/>
                </a:lnTo>
                <a:lnTo>
                  <a:pt x="1653" y="1335"/>
                </a:lnTo>
                <a:lnTo>
                  <a:pt x="1642" y="1337"/>
                </a:lnTo>
                <a:lnTo>
                  <a:pt x="1630" y="1337"/>
                </a:lnTo>
                <a:lnTo>
                  <a:pt x="1619" y="1337"/>
                </a:lnTo>
                <a:lnTo>
                  <a:pt x="1609" y="1336"/>
                </a:lnTo>
                <a:lnTo>
                  <a:pt x="1598" y="1334"/>
                </a:lnTo>
                <a:lnTo>
                  <a:pt x="1587" y="1332"/>
                </a:lnTo>
                <a:lnTo>
                  <a:pt x="1578" y="1328"/>
                </a:lnTo>
                <a:lnTo>
                  <a:pt x="1561" y="1322"/>
                </a:lnTo>
                <a:lnTo>
                  <a:pt x="1542" y="1314"/>
                </a:lnTo>
                <a:lnTo>
                  <a:pt x="1525" y="1308"/>
                </a:lnTo>
                <a:lnTo>
                  <a:pt x="1506" y="1302"/>
                </a:lnTo>
                <a:lnTo>
                  <a:pt x="1486" y="1297"/>
                </a:lnTo>
                <a:lnTo>
                  <a:pt x="1467" y="1292"/>
                </a:lnTo>
                <a:lnTo>
                  <a:pt x="1447" y="1287"/>
                </a:lnTo>
                <a:lnTo>
                  <a:pt x="1427" y="1282"/>
                </a:lnTo>
                <a:lnTo>
                  <a:pt x="1405" y="1278"/>
                </a:lnTo>
                <a:lnTo>
                  <a:pt x="1385" y="1274"/>
                </a:lnTo>
                <a:lnTo>
                  <a:pt x="1363" y="1269"/>
                </a:lnTo>
                <a:lnTo>
                  <a:pt x="1341" y="1266"/>
                </a:lnTo>
                <a:lnTo>
                  <a:pt x="1319" y="1263"/>
                </a:lnTo>
                <a:lnTo>
                  <a:pt x="1297" y="1261"/>
                </a:lnTo>
                <a:lnTo>
                  <a:pt x="1273" y="1259"/>
                </a:lnTo>
                <a:lnTo>
                  <a:pt x="1251" y="1257"/>
                </a:lnTo>
                <a:lnTo>
                  <a:pt x="1227" y="1256"/>
                </a:lnTo>
                <a:lnTo>
                  <a:pt x="1204" y="1255"/>
                </a:lnTo>
                <a:lnTo>
                  <a:pt x="1157" y="1255"/>
                </a:lnTo>
                <a:lnTo>
                  <a:pt x="1133" y="1256"/>
                </a:lnTo>
                <a:lnTo>
                  <a:pt x="1108" y="1257"/>
                </a:lnTo>
                <a:lnTo>
                  <a:pt x="1085" y="1259"/>
                </a:lnTo>
                <a:lnTo>
                  <a:pt x="1060" y="1261"/>
                </a:lnTo>
                <a:lnTo>
                  <a:pt x="1036" y="1264"/>
                </a:lnTo>
                <a:lnTo>
                  <a:pt x="1012" y="1267"/>
                </a:lnTo>
                <a:lnTo>
                  <a:pt x="988" y="1272"/>
                </a:lnTo>
                <a:lnTo>
                  <a:pt x="963" y="1276"/>
                </a:lnTo>
                <a:lnTo>
                  <a:pt x="939" y="1282"/>
                </a:lnTo>
                <a:lnTo>
                  <a:pt x="914" y="1287"/>
                </a:lnTo>
                <a:lnTo>
                  <a:pt x="889" y="1294"/>
                </a:lnTo>
                <a:lnTo>
                  <a:pt x="866" y="1301"/>
                </a:lnTo>
                <a:lnTo>
                  <a:pt x="857" y="1303"/>
                </a:lnTo>
                <a:lnTo>
                  <a:pt x="848" y="1307"/>
                </a:lnTo>
                <a:lnTo>
                  <a:pt x="841" y="1310"/>
                </a:lnTo>
                <a:lnTo>
                  <a:pt x="833" y="1314"/>
                </a:lnTo>
                <a:lnTo>
                  <a:pt x="827" y="1319"/>
                </a:lnTo>
                <a:lnTo>
                  <a:pt x="820" y="1323"/>
                </a:lnTo>
                <a:lnTo>
                  <a:pt x="814" y="1328"/>
                </a:lnTo>
                <a:lnTo>
                  <a:pt x="808" y="1332"/>
                </a:lnTo>
                <a:lnTo>
                  <a:pt x="802" y="1337"/>
                </a:lnTo>
                <a:lnTo>
                  <a:pt x="797" y="1342"/>
                </a:lnTo>
                <a:lnTo>
                  <a:pt x="787" y="1353"/>
                </a:lnTo>
                <a:lnTo>
                  <a:pt x="780" y="1365"/>
                </a:lnTo>
                <a:lnTo>
                  <a:pt x="776" y="1371"/>
                </a:lnTo>
                <a:lnTo>
                  <a:pt x="773" y="1377"/>
                </a:lnTo>
                <a:lnTo>
                  <a:pt x="768" y="1389"/>
                </a:lnTo>
                <a:lnTo>
                  <a:pt x="764" y="1400"/>
                </a:lnTo>
                <a:lnTo>
                  <a:pt x="760" y="1413"/>
                </a:lnTo>
                <a:lnTo>
                  <a:pt x="758" y="1425"/>
                </a:lnTo>
                <a:lnTo>
                  <a:pt x="757" y="1436"/>
                </a:lnTo>
                <a:lnTo>
                  <a:pt x="757" y="1447"/>
                </a:lnTo>
                <a:lnTo>
                  <a:pt x="758" y="1452"/>
                </a:lnTo>
                <a:lnTo>
                  <a:pt x="758" y="1458"/>
                </a:lnTo>
                <a:lnTo>
                  <a:pt x="760" y="1467"/>
                </a:lnTo>
                <a:lnTo>
                  <a:pt x="724" y="1418"/>
                </a:lnTo>
                <a:lnTo>
                  <a:pt x="688" y="1368"/>
                </a:lnTo>
                <a:lnTo>
                  <a:pt x="653" y="1319"/>
                </a:lnTo>
                <a:lnTo>
                  <a:pt x="620" y="1268"/>
                </a:lnTo>
                <a:lnTo>
                  <a:pt x="604" y="1244"/>
                </a:lnTo>
                <a:lnTo>
                  <a:pt x="588" y="1218"/>
                </a:lnTo>
                <a:lnTo>
                  <a:pt x="558" y="1169"/>
                </a:lnTo>
                <a:lnTo>
                  <a:pt x="543" y="1145"/>
                </a:lnTo>
                <a:lnTo>
                  <a:pt x="529" y="1120"/>
                </a:lnTo>
                <a:lnTo>
                  <a:pt x="503" y="1072"/>
                </a:lnTo>
                <a:lnTo>
                  <a:pt x="498" y="1064"/>
                </a:lnTo>
                <a:lnTo>
                  <a:pt x="495" y="1057"/>
                </a:lnTo>
                <a:lnTo>
                  <a:pt x="489" y="1042"/>
                </a:lnTo>
                <a:lnTo>
                  <a:pt x="488" y="1034"/>
                </a:lnTo>
                <a:lnTo>
                  <a:pt x="486" y="1026"/>
                </a:lnTo>
                <a:lnTo>
                  <a:pt x="485" y="1012"/>
                </a:lnTo>
                <a:lnTo>
                  <a:pt x="485" y="998"/>
                </a:lnTo>
                <a:lnTo>
                  <a:pt x="485" y="990"/>
                </a:lnTo>
                <a:lnTo>
                  <a:pt x="486" y="983"/>
                </a:lnTo>
                <a:lnTo>
                  <a:pt x="488" y="976"/>
                </a:lnTo>
                <a:lnTo>
                  <a:pt x="489" y="969"/>
                </a:lnTo>
                <a:lnTo>
                  <a:pt x="491" y="963"/>
                </a:lnTo>
                <a:lnTo>
                  <a:pt x="494" y="956"/>
                </a:lnTo>
                <a:lnTo>
                  <a:pt x="500" y="943"/>
                </a:lnTo>
                <a:lnTo>
                  <a:pt x="508" y="931"/>
                </a:lnTo>
                <a:lnTo>
                  <a:pt x="512" y="926"/>
                </a:lnTo>
                <a:lnTo>
                  <a:pt x="516" y="920"/>
                </a:lnTo>
                <a:lnTo>
                  <a:pt x="525" y="910"/>
                </a:lnTo>
                <a:lnTo>
                  <a:pt x="530" y="906"/>
                </a:lnTo>
                <a:lnTo>
                  <a:pt x="535" y="901"/>
                </a:lnTo>
                <a:lnTo>
                  <a:pt x="547" y="892"/>
                </a:lnTo>
                <a:lnTo>
                  <a:pt x="553" y="889"/>
                </a:lnTo>
                <a:lnTo>
                  <a:pt x="559" y="886"/>
                </a:lnTo>
                <a:lnTo>
                  <a:pt x="571" y="880"/>
                </a:lnTo>
                <a:lnTo>
                  <a:pt x="611" y="866"/>
                </a:lnTo>
                <a:lnTo>
                  <a:pt x="631" y="859"/>
                </a:lnTo>
                <a:lnTo>
                  <a:pt x="651" y="851"/>
                </a:lnTo>
                <a:lnTo>
                  <a:pt x="692" y="839"/>
                </a:lnTo>
                <a:lnTo>
                  <a:pt x="733" y="827"/>
                </a:lnTo>
                <a:lnTo>
                  <a:pt x="753" y="822"/>
                </a:lnTo>
                <a:lnTo>
                  <a:pt x="774" y="817"/>
                </a:lnTo>
                <a:lnTo>
                  <a:pt x="795" y="812"/>
                </a:lnTo>
                <a:lnTo>
                  <a:pt x="816" y="808"/>
                </a:lnTo>
                <a:lnTo>
                  <a:pt x="858" y="798"/>
                </a:lnTo>
                <a:lnTo>
                  <a:pt x="901" y="791"/>
                </a:lnTo>
                <a:lnTo>
                  <a:pt x="944" y="785"/>
                </a:lnTo>
                <a:lnTo>
                  <a:pt x="987" y="780"/>
                </a:lnTo>
                <a:lnTo>
                  <a:pt x="1030" y="775"/>
                </a:lnTo>
                <a:lnTo>
                  <a:pt x="1073" y="772"/>
                </a:lnTo>
                <a:lnTo>
                  <a:pt x="1117" y="770"/>
                </a:lnTo>
                <a:lnTo>
                  <a:pt x="1160" y="769"/>
                </a:lnTo>
                <a:lnTo>
                  <a:pt x="1204" y="769"/>
                </a:lnTo>
                <a:lnTo>
                  <a:pt x="1247" y="770"/>
                </a:lnTo>
                <a:lnTo>
                  <a:pt x="1291" y="772"/>
                </a:lnTo>
                <a:lnTo>
                  <a:pt x="1335" y="775"/>
                </a:lnTo>
                <a:lnTo>
                  <a:pt x="1378" y="780"/>
                </a:lnTo>
                <a:lnTo>
                  <a:pt x="1422" y="785"/>
                </a:lnTo>
                <a:lnTo>
                  <a:pt x="1465" y="791"/>
                </a:lnTo>
                <a:lnTo>
                  <a:pt x="1509" y="799"/>
                </a:lnTo>
                <a:lnTo>
                  <a:pt x="1552" y="808"/>
                </a:lnTo>
                <a:lnTo>
                  <a:pt x="1594" y="818"/>
                </a:lnTo>
                <a:lnTo>
                  <a:pt x="1637" y="828"/>
                </a:lnTo>
                <a:lnTo>
                  <a:pt x="1678" y="840"/>
                </a:lnTo>
                <a:lnTo>
                  <a:pt x="1700" y="846"/>
                </a:lnTo>
                <a:lnTo>
                  <a:pt x="1721" y="852"/>
                </a:lnTo>
                <a:lnTo>
                  <a:pt x="1762" y="867"/>
                </a:lnTo>
                <a:lnTo>
                  <a:pt x="1804" y="882"/>
                </a:lnTo>
                <a:lnTo>
                  <a:pt x="1825" y="890"/>
                </a:lnTo>
                <a:lnTo>
                  <a:pt x="1845" y="898"/>
                </a:lnTo>
                <a:lnTo>
                  <a:pt x="1885" y="916"/>
                </a:lnTo>
                <a:lnTo>
                  <a:pt x="1925" y="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46323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Blue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72816"/>
            <a:ext cx="10512424" cy="2160240"/>
          </a:xfrm>
        </p:spPr>
        <p:txBody>
          <a:bodyPr tIns="180000" anchor="ctr" anchorCtr="0"/>
          <a:lstStyle>
            <a:lvl1pPr algn="ctr">
              <a:defRPr sz="6000" cap="none" spc="-3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365625"/>
            <a:ext cx="10512424" cy="1223615"/>
          </a:xfrm>
        </p:spPr>
        <p:txBody>
          <a:bodyPr/>
          <a:lstStyle>
            <a:lvl1pPr marL="0" indent="0" algn="ctr">
              <a:buNone/>
              <a:defRPr sz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D016824-459F-4D0E-B74A-92111EB9320C}" type="datetime3">
              <a:rPr lang="en-US" noProof="0" smtClean="0"/>
              <a:t>17 May 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59700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416" y="1772816"/>
            <a:ext cx="10513168" cy="2160240"/>
          </a:xfrm>
        </p:spPr>
        <p:txBody>
          <a:bodyPr tIns="180000" anchor="ctr" anchorCtr="0"/>
          <a:lstStyle>
            <a:lvl1pPr algn="ctr">
              <a:defRPr sz="6000" cap="none" spc="-3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365625"/>
            <a:ext cx="10513168" cy="1223615"/>
          </a:xfrm>
        </p:spPr>
        <p:txBody>
          <a:bodyPr/>
          <a:lstStyle>
            <a:lvl1pPr marL="0" indent="0" algn="ctr">
              <a:buNone/>
              <a:defRPr sz="2000" spc="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63521-5E04-492C-81B5-6622E4DED289}" type="datetime3">
              <a:rPr lang="en-US" noProof="0" smtClean="0"/>
              <a:t>17 May 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7055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597352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en-US" altLang="ja-JP" noProof="0"/>
              <a:t>Click icon to add picture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2394000"/>
            <a:ext cx="10512424" cy="920422"/>
          </a:xfrm>
        </p:spPr>
        <p:txBody>
          <a:bodyPr tIns="180000" anchor="ctr" anchorCtr="0">
            <a:spAutoFit/>
          </a:bodyPr>
          <a:lstStyle>
            <a:lvl1pPr algn="ctr">
              <a:defRPr sz="6000" cap="none" spc="-3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365625"/>
            <a:ext cx="10512424" cy="1223615"/>
          </a:xfrm>
        </p:spPr>
        <p:txBody>
          <a:bodyPr/>
          <a:lstStyle>
            <a:lvl1pPr marL="0" indent="0" algn="ctr">
              <a:buNone/>
              <a:defRPr sz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278D6DB-B93D-4717-8912-F94BD5C58F17}" type="datetime3">
              <a:rPr lang="en-US" noProof="0" smtClean="0"/>
              <a:t>17 May 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Text Placeholder 2"/>
          <p:cNvSpPr>
            <a:spLocks noGrp="1" noChangeAspect="1"/>
          </p:cNvSpPr>
          <p:nvPr>
            <p:ph type="body" sz="quarter" idx="19"/>
          </p:nvPr>
        </p:nvSpPr>
        <p:spPr>
          <a:xfrm>
            <a:off x="10796400" y="6274800"/>
            <a:ext cx="918000" cy="2526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5633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72AD4DD-4E2D-49CF-A8A8-10B65BED22E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7429497" cy="6597352"/>
          </a:xfrm>
          <a:custGeom>
            <a:avLst/>
            <a:gdLst>
              <a:gd name="connsiteX0" fmla="*/ 0 w 7429497"/>
              <a:gd name="connsiteY0" fmla="*/ 0 h 6597352"/>
              <a:gd name="connsiteX1" fmla="*/ 6476956 w 7429497"/>
              <a:gd name="connsiteY1" fmla="*/ 0 h 6597352"/>
              <a:gd name="connsiteX2" fmla="*/ 6711947 w 7429497"/>
              <a:gd name="connsiteY2" fmla="*/ 595311 h 6597352"/>
              <a:gd name="connsiteX3" fmla="*/ 6950866 w 7429497"/>
              <a:gd name="connsiteY3" fmla="*/ 1199355 h 6597352"/>
              <a:gd name="connsiteX4" fmla="*/ 7190578 w 7429497"/>
              <a:gd name="connsiteY4" fmla="*/ 1802605 h 6597352"/>
              <a:gd name="connsiteX5" fmla="*/ 7429497 w 7429497"/>
              <a:gd name="connsiteY5" fmla="*/ 2406649 h 6597352"/>
              <a:gd name="connsiteX6" fmla="*/ 7429497 w 7429497"/>
              <a:gd name="connsiteY6" fmla="*/ 2407155 h 6597352"/>
              <a:gd name="connsiteX7" fmla="*/ 7268366 w 7429497"/>
              <a:gd name="connsiteY7" fmla="*/ 3036472 h 6597352"/>
              <a:gd name="connsiteX8" fmla="*/ 7106441 w 7429497"/>
              <a:gd name="connsiteY8" fmla="*/ 3666583 h 6597352"/>
              <a:gd name="connsiteX9" fmla="*/ 6945310 w 7429497"/>
              <a:gd name="connsiteY9" fmla="*/ 4296694 h 6597352"/>
              <a:gd name="connsiteX10" fmla="*/ 6785357 w 7429497"/>
              <a:gd name="connsiteY10" fmla="*/ 4926084 h 6597352"/>
              <a:gd name="connsiteX11" fmla="*/ 6786150 w 7429497"/>
              <a:gd name="connsiteY11" fmla="*/ 4927606 h 6597352"/>
              <a:gd name="connsiteX12" fmla="*/ 6786560 w 7429497"/>
              <a:gd name="connsiteY12" fmla="*/ 4927599 h 6597352"/>
              <a:gd name="connsiteX13" fmla="*/ 6786411 w 7429497"/>
              <a:gd name="connsiteY13" fmla="*/ 4928108 h 6597352"/>
              <a:gd name="connsiteX14" fmla="*/ 6786560 w 7429497"/>
              <a:gd name="connsiteY14" fmla="*/ 4928393 h 6597352"/>
              <a:gd name="connsiteX15" fmla="*/ 6786326 w 7429497"/>
              <a:gd name="connsiteY15" fmla="*/ 4928397 h 6597352"/>
              <a:gd name="connsiteX16" fmla="*/ 6645218 w 7429497"/>
              <a:gd name="connsiteY16" fmla="*/ 5410199 h 6597352"/>
              <a:gd name="connsiteX17" fmla="*/ 6503875 w 7429497"/>
              <a:gd name="connsiteY17" fmla="*/ 5892799 h 6597352"/>
              <a:gd name="connsiteX18" fmla="*/ 6361739 w 7429497"/>
              <a:gd name="connsiteY18" fmla="*/ 6374605 h 6597352"/>
              <a:gd name="connsiteX19" fmla="*/ 6296609 w 7429497"/>
              <a:gd name="connsiteY19" fmla="*/ 6597352 h 6597352"/>
              <a:gd name="connsiteX20" fmla="*/ 0 w 7429497"/>
              <a:gd name="connsiteY20" fmla="*/ 6597352 h 659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29497" h="6597352">
                <a:moveTo>
                  <a:pt x="0" y="0"/>
                </a:moveTo>
                <a:lnTo>
                  <a:pt x="6476956" y="0"/>
                </a:lnTo>
                <a:lnTo>
                  <a:pt x="6711947" y="595311"/>
                </a:lnTo>
                <a:lnTo>
                  <a:pt x="6950866" y="1199355"/>
                </a:lnTo>
                <a:lnTo>
                  <a:pt x="7190578" y="1802605"/>
                </a:lnTo>
                <a:lnTo>
                  <a:pt x="7429497" y="2406649"/>
                </a:lnTo>
                <a:lnTo>
                  <a:pt x="7429497" y="2407155"/>
                </a:lnTo>
                <a:lnTo>
                  <a:pt x="7268366" y="3036472"/>
                </a:lnTo>
                <a:lnTo>
                  <a:pt x="7106441" y="3666583"/>
                </a:lnTo>
                <a:lnTo>
                  <a:pt x="6945310" y="4296694"/>
                </a:lnTo>
                <a:lnTo>
                  <a:pt x="6785357" y="4926084"/>
                </a:lnTo>
                <a:lnTo>
                  <a:pt x="6786150" y="4927606"/>
                </a:lnTo>
                <a:lnTo>
                  <a:pt x="6786560" y="4927599"/>
                </a:lnTo>
                <a:cubicBezTo>
                  <a:pt x="6786510" y="4927769"/>
                  <a:pt x="6786461" y="4927938"/>
                  <a:pt x="6786411" y="4928108"/>
                </a:cubicBezTo>
                <a:cubicBezTo>
                  <a:pt x="6786461" y="4928203"/>
                  <a:pt x="6786510" y="4928298"/>
                  <a:pt x="6786560" y="4928393"/>
                </a:cubicBezTo>
                <a:lnTo>
                  <a:pt x="6786326" y="4928397"/>
                </a:lnTo>
                <a:lnTo>
                  <a:pt x="6645218" y="5410199"/>
                </a:lnTo>
                <a:lnTo>
                  <a:pt x="6503875" y="5892799"/>
                </a:lnTo>
                <a:lnTo>
                  <a:pt x="6361739" y="6374605"/>
                </a:lnTo>
                <a:lnTo>
                  <a:pt x="6296609" y="65973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ja-JP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6224" y="1914523"/>
            <a:ext cx="3816351" cy="2019302"/>
          </a:xfrm>
        </p:spPr>
        <p:txBody>
          <a:bodyPr wrap="square" tIns="180000" anchor="ctr" anchorCtr="0">
            <a:noAutofit/>
          </a:bodyPr>
          <a:lstStyle>
            <a:lvl1pPr algn="ctr">
              <a:defRPr sz="4400" spc="-30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224" y="4365625"/>
            <a:ext cx="3816351" cy="1223615"/>
          </a:xfrm>
        </p:spPr>
        <p:txBody>
          <a:bodyPr/>
          <a:lstStyle>
            <a:lvl1pPr marL="0" indent="0" algn="ctr">
              <a:buNone/>
              <a:defRPr sz="1600" spc="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C26DC2D-DFF0-41A3-9F9B-DC3B1674D8A7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864F86AB-7688-4C3E-BCC7-16FFB61C7A35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3322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C05E4092-FA26-4851-9E74-8F3F8BD054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" y="0"/>
            <a:ext cx="7429497" cy="6597352"/>
          </a:xfrm>
          <a:custGeom>
            <a:avLst/>
            <a:gdLst>
              <a:gd name="connsiteX0" fmla="*/ 0 w 7429497"/>
              <a:gd name="connsiteY0" fmla="*/ 0 h 6597352"/>
              <a:gd name="connsiteX1" fmla="*/ 6476956 w 7429497"/>
              <a:gd name="connsiteY1" fmla="*/ 0 h 6597352"/>
              <a:gd name="connsiteX2" fmla="*/ 6711947 w 7429497"/>
              <a:gd name="connsiteY2" fmla="*/ 595311 h 6597352"/>
              <a:gd name="connsiteX3" fmla="*/ 6950866 w 7429497"/>
              <a:gd name="connsiteY3" fmla="*/ 1199355 h 6597352"/>
              <a:gd name="connsiteX4" fmla="*/ 7190578 w 7429497"/>
              <a:gd name="connsiteY4" fmla="*/ 1802605 h 6597352"/>
              <a:gd name="connsiteX5" fmla="*/ 7429497 w 7429497"/>
              <a:gd name="connsiteY5" fmla="*/ 2406649 h 6597352"/>
              <a:gd name="connsiteX6" fmla="*/ 7429497 w 7429497"/>
              <a:gd name="connsiteY6" fmla="*/ 2407155 h 6597352"/>
              <a:gd name="connsiteX7" fmla="*/ 7268366 w 7429497"/>
              <a:gd name="connsiteY7" fmla="*/ 3036472 h 6597352"/>
              <a:gd name="connsiteX8" fmla="*/ 7106441 w 7429497"/>
              <a:gd name="connsiteY8" fmla="*/ 3666583 h 6597352"/>
              <a:gd name="connsiteX9" fmla="*/ 6945310 w 7429497"/>
              <a:gd name="connsiteY9" fmla="*/ 4296694 h 6597352"/>
              <a:gd name="connsiteX10" fmla="*/ 6785357 w 7429497"/>
              <a:gd name="connsiteY10" fmla="*/ 4926084 h 6597352"/>
              <a:gd name="connsiteX11" fmla="*/ 6786150 w 7429497"/>
              <a:gd name="connsiteY11" fmla="*/ 4927606 h 6597352"/>
              <a:gd name="connsiteX12" fmla="*/ 6786560 w 7429497"/>
              <a:gd name="connsiteY12" fmla="*/ 4927599 h 6597352"/>
              <a:gd name="connsiteX13" fmla="*/ 6786411 w 7429497"/>
              <a:gd name="connsiteY13" fmla="*/ 4928108 h 6597352"/>
              <a:gd name="connsiteX14" fmla="*/ 6786560 w 7429497"/>
              <a:gd name="connsiteY14" fmla="*/ 4928393 h 6597352"/>
              <a:gd name="connsiteX15" fmla="*/ 6786326 w 7429497"/>
              <a:gd name="connsiteY15" fmla="*/ 4928397 h 6597352"/>
              <a:gd name="connsiteX16" fmla="*/ 6645218 w 7429497"/>
              <a:gd name="connsiteY16" fmla="*/ 5410199 h 6597352"/>
              <a:gd name="connsiteX17" fmla="*/ 6503875 w 7429497"/>
              <a:gd name="connsiteY17" fmla="*/ 5892799 h 6597352"/>
              <a:gd name="connsiteX18" fmla="*/ 6361739 w 7429497"/>
              <a:gd name="connsiteY18" fmla="*/ 6374605 h 6597352"/>
              <a:gd name="connsiteX19" fmla="*/ 6296609 w 7429497"/>
              <a:gd name="connsiteY19" fmla="*/ 6597352 h 6597352"/>
              <a:gd name="connsiteX20" fmla="*/ 0 w 7429497"/>
              <a:gd name="connsiteY20" fmla="*/ 6597352 h 659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29497" h="6597352">
                <a:moveTo>
                  <a:pt x="0" y="0"/>
                </a:moveTo>
                <a:lnTo>
                  <a:pt x="6476956" y="0"/>
                </a:lnTo>
                <a:lnTo>
                  <a:pt x="6711947" y="595311"/>
                </a:lnTo>
                <a:lnTo>
                  <a:pt x="6950866" y="1199355"/>
                </a:lnTo>
                <a:lnTo>
                  <a:pt x="7190578" y="1802605"/>
                </a:lnTo>
                <a:lnTo>
                  <a:pt x="7429497" y="2406649"/>
                </a:lnTo>
                <a:lnTo>
                  <a:pt x="7429497" y="2407155"/>
                </a:lnTo>
                <a:lnTo>
                  <a:pt x="7268366" y="3036472"/>
                </a:lnTo>
                <a:lnTo>
                  <a:pt x="7106441" y="3666583"/>
                </a:lnTo>
                <a:lnTo>
                  <a:pt x="6945310" y="4296694"/>
                </a:lnTo>
                <a:lnTo>
                  <a:pt x="6785357" y="4926084"/>
                </a:lnTo>
                <a:lnTo>
                  <a:pt x="6786150" y="4927606"/>
                </a:lnTo>
                <a:lnTo>
                  <a:pt x="6786560" y="4927599"/>
                </a:lnTo>
                <a:cubicBezTo>
                  <a:pt x="6786510" y="4927769"/>
                  <a:pt x="6786461" y="4927938"/>
                  <a:pt x="6786411" y="4928108"/>
                </a:cubicBezTo>
                <a:cubicBezTo>
                  <a:pt x="6786461" y="4928203"/>
                  <a:pt x="6786510" y="4928298"/>
                  <a:pt x="6786560" y="4928393"/>
                </a:cubicBezTo>
                <a:lnTo>
                  <a:pt x="6786326" y="4928397"/>
                </a:lnTo>
                <a:lnTo>
                  <a:pt x="6645218" y="5410199"/>
                </a:lnTo>
                <a:lnTo>
                  <a:pt x="6503875" y="5892799"/>
                </a:lnTo>
                <a:lnTo>
                  <a:pt x="6361739" y="6374605"/>
                </a:lnTo>
                <a:lnTo>
                  <a:pt x="6296609" y="6597352"/>
                </a:lnTo>
                <a:lnTo>
                  <a:pt x="0" y="659735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ja-JP" noProof="0"/>
              <a:t>Click icon to add picture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6224" y="1914523"/>
            <a:ext cx="3816351" cy="2019302"/>
          </a:xfrm>
        </p:spPr>
        <p:txBody>
          <a:bodyPr wrap="square" tIns="180000" anchor="ctr" anchorCtr="0">
            <a:noAutofit/>
          </a:bodyPr>
          <a:lstStyle>
            <a:lvl1pPr algn="ctr">
              <a:defRPr sz="4400" spc="-3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96224" y="4365625"/>
            <a:ext cx="3816351" cy="1223615"/>
          </a:xfrm>
        </p:spPr>
        <p:txBody>
          <a:bodyPr/>
          <a:lstStyle>
            <a:lvl1pPr marL="0" indent="0" algn="ctr">
              <a:buNone/>
              <a:defRPr sz="16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A6866B47-235A-4F82-8BA1-A66F871946D8}" type="datetime3">
              <a:rPr lang="en-US" noProof="0" smtClean="0"/>
              <a:t>17 May 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930FB912-AC94-4942-94A3-734FBBF400E4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9464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3934-92CE-4DD5-834F-E86647C7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FB8C-EC66-4CC4-8342-02947A27E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700213"/>
            <a:ext cx="5472559" cy="4465637"/>
          </a:xfrm>
        </p:spPr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C53CD-0A58-496D-8E4E-1DC99084E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0016" y="1700213"/>
            <a:ext cx="5472558" cy="4465637"/>
          </a:xfrm>
        </p:spPr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E7B0A-2B31-4308-B8BC-BB2392F8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6EE32-E6FC-4C51-9558-860350CF763B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A6EE-D26A-4C83-97B5-B4D08A7C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5A7D-2B62-4557-B011-6D40164A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BA0FC1E3-8749-404F-AD6A-07D99143406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789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3934-92CE-4DD5-834F-E86647C7A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FB8C-EC66-4CC4-8342-02947A27E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700213"/>
            <a:ext cx="3528343" cy="4465637"/>
          </a:xfrm>
        </p:spPr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6C53CD-0A58-496D-8E4E-1DC99084E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95800" y="1700213"/>
            <a:ext cx="3600400" cy="4465637"/>
          </a:xfrm>
        </p:spPr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E7B0A-2B31-4308-B8BC-BB2392F8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8F0FC-27BC-4A80-9EE3-0DD9D44E67AE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A6EE-D26A-4C83-97B5-B4D08A7C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5A7D-2B62-4557-B011-6D40164A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926C53CD-0A58-496D-8E4E-1DC99084E73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4233" y="1700213"/>
            <a:ext cx="3528342" cy="4465637"/>
          </a:xfrm>
        </p:spPr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 dirty="0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3DF46250-D939-4404-ABE9-361F903BD54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7661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567A3-2FC2-40E5-8E7B-46E8E73AC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700213"/>
            <a:ext cx="5472559" cy="648667"/>
          </a:xfrm>
        </p:spPr>
        <p:txBody>
          <a:bodyPr anchor="t" anchorCtr="0"/>
          <a:lstStyle>
            <a:lvl1pPr marL="0" indent="0">
              <a:buNone/>
              <a:defRPr sz="1600" b="1" spc="0" baseline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C72D0-AE36-4443-B393-463C1B536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348881"/>
            <a:ext cx="5472558" cy="3816970"/>
          </a:xfrm>
        </p:spPr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53B3-7AA8-4B2E-9041-2CE258179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5" y="1700213"/>
            <a:ext cx="5472559" cy="648667"/>
          </a:xfrm>
        </p:spPr>
        <p:txBody>
          <a:bodyPr anchor="t" anchorCtr="0"/>
          <a:lstStyle>
            <a:lvl1pPr marL="0" indent="0">
              <a:buNone/>
              <a:defRPr sz="1600" b="1" spc="0" baseline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F46E7-E950-49F6-98BE-E03DE26B2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0016" y="2348881"/>
            <a:ext cx="5472558" cy="3816970"/>
          </a:xfrm>
        </p:spPr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888A98-3738-4DA7-8D16-DC128826B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29111-4F87-41CD-A380-7B512FC88326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990DA-3642-4466-9838-BC268263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13797-E284-40D1-AA0D-E3399B78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7B009D42-4C82-4FD8-AAD2-6CFBD82D2A3F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4120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5567A3-2FC2-40E5-8E7B-46E8E73AC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700213"/>
            <a:ext cx="3529013" cy="648667"/>
          </a:xfrm>
        </p:spPr>
        <p:txBody>
          <a:bodyPr anchor="t" anchorCtr="0"/>
          <a:lstStyle>
            <a:lvl1pPr marL="0" indent="0">
              <a:buNone/>
              <a:defRPr sz="1600" b="1" spc="0" baseline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4C72D0-AE36-4443-B393-463C1B536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9426" y="2348881"/>
            <a:ext cx="3529012" cy="3816970"/>
          </a:xfrm>
        </p:spPr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7F53B3-7AA8-4B2E-9041-2CE258179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95775" y="1700213"/>
            <a:ext cx="3600450" cy="648667"/>
          </a:xfrm>
        </p:spPr>
        <p:txBody>
          <a:bodyPr anchor="t" anchorCtr="0"/>
          <a:lstStyle>
            <a:lvl1pPr marL="0" indent="0">
              <a:buNone/>
              <a:defRPr sz="1600" b="1" spc="0" baseline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63F46E7-E950-49F6-98BE-E03DE26B26A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295775" y="2348881"/>
            <a:ext cx="3600450" cy="3816970"/>
          </a:xfrm>
        </p:spPr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6888A98-3738-4DA7-8D16-DC128826B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536C6-362E-4078-B2E7-1F134851EF2B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7990DA-3642-4466-9838-BC2682638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713797-E284-40D1-AA0D-E3399B780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77F53B3-7AA8-4B2E-9041-2CE258179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4231" y="1700213"/>
            <a:ext cx="3528343" cy="648667"/>
          </a:xfrm>
        </p:spPr>
        <p:txBody>
          <a:bodyPr anchor="t" anchorCtr="0"/>
          <a:lstStyle>
            <a:lvl1pPr marL="0" indent="0">
              <a:buNone/>
              <a:defRPr sz="1600" b="1" spc="0" baseline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F46E7-E950-49F6-98BE-E03DE26B26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84231" y="2348881"/>
            <a:ext cx="3528343" cy="3816970"/>
          </a:xfrm>
        </p:spPr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 dirty="0"/>
          </a:p>
        </p:txBody>
      </p:sp>
      <p:sp>
        <p:nvSpPr>
          <p:cNvPr id="13" name="Freeform 11">
            <a:extLst>
              <a:ext uri="{FF2B5EF4-FFF2-40B4-BE49-F238E27FC236}">
                <a16:creationId xmlns:a16="http://schemas.microsoft.com/office/drawing/2014/main" id="{F4EE21E9-4876-4E82-9035-05D4AE5A735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25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6D42E-8496-4AA5-91A1-26BDAFCF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26722-FA1A-4942-8F2C-EC9A6C7D5A95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9B7D0-8602-4C0A-9F5D-54B86885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7CB7-16EC-45F8-AB02-6885F010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476450" y="1352009"/>
            <a:ext cx="363338" cy="269264"/>
          </a:xfrm>
          <a:custGeom>
            <a:avLst/>
            <a:gdLst>
              <a:gd name="T0" fmla="*/ 1286 w 1402"/>
              <a:gd name="T1" fmla="*/ 524 h 1039"/>
              <a:gd name="T2" fmla="*/ 1085 w 1402"/>
              <a:gd name="T3" fmla="*/ 489 h 1039"/>
              <a:gd name="T4" fmla="*/ 1088 w 1402"/>
              <a:gd name="T5" fmla="*/ 442 h 1039"/>
              <a:gd name="T6" fmla="*/ 1097 w 1402"/>
              <a:gd name="T7" fmla="*/ 398 h 1039"/>
              <a:gd name="T8" fmla="*/ 1114 w 1402"/>
              <a:gd name="T9" fmla="*/ 359 h 1039"/>
              <a:gd name="T10" fmla="*/ 1136 w 1402"/>
              <a:gd name="T11" fmla="*/ 324 h 1039"/>
              <a:gd name="T12" fmla="*/ 1165 w 1402"/>
              <a:gd name="T13" fmla="*/ 292 h 1039"/>
              <a:gd name="T14" fmla="*/ 1200 w 1402"/>
              <a:gd name="T15" fmla="*/ 265 h 1039"/>
              <a:gd name="T16" fmla="*/ 1241 w 1402"/>
              <a:gd name="T17" fmla="*/ 243 h 1039"/>
              <a:gd name="T18" fmla="*/ 1289 w 1402"/>
              <a:gd name="T19" fmla="*/ 225 h 1039"/>
              <a:gd name="T20" fmla="*/ 1342 w 1402"/>
              <a:gd name="T21" fmla="*/ 212 h 1039"/>
              <a:gd name="T22" fmla="*/ 1402 w 1402"/>
              <a:gd name="T23" fmla="*/ 203 h 1039"/>
              <a:gd name="T24" fmla="*/ 1325 w 1402"/>
              <a:gd name="T25" fmla="*/ 1 h 1039"/>
              <a:gd name="T26" fmla="*/ 1273 w 1402"/>
              <a:gd name="T27" fmla="*/ 4 h 1039"/>
              <a:gd name="T28" fmla="*/ 1208 w 1402"/>
              <a:gd name="T29" fmla="*/ 13 h 1039"/>
              <a:gd name="T30" fmla="*/ 1133 w 1402"/>
              <a:gd name="T31" fmla="*/ 29 h 1039"/>
              <a:gd name="T32" fmla="*/ 1065 w 1402"/>
              <a:gd name="T33" fmla="*/ 52 h 1039"/>
              <a:gd name="T34" fmla="*/ 1015 w 1402"/>
              <a:gd name="T35" fmla="*/ 76 h 1039"/>
              <a:gd name="T36" fmla="*/ 980 w 1402"/>
              <a:gd name="T37" fmla="*/ 96 h 1039"/>
              <a:gd name="T38" fmla="*/ 959 w 1402"/>
              <a:gd name="T39" fmla="*/ 111 h 1039"/>
              <a:gd name="T40" fmla="*/ 928 w 1402"/>
              <a:gd name="T41" fmla="*/ 136 h 1039"/>
              <a:gd name="T42" fmla="*/ 900 w 1402"/>
              <a:gd name="T43" fmla="*/ 163 h 1039"/>
              <a:gd name="T44" fmla="*/ 866 w 1402"/>
              <a:gd name="T45" fmla="*/ 204 h 1039"/>
              <a:gd name="T46" fmla="*/ 844 w 1402"/>
              <a:gd name="T47" fmla="*/ 238 h 1039"/>
              <a:gd name="T48" fmla="*/ 825 w 1402"/>
              <a:gd name="T49" fmla="*/ 276 h 1039"/>
              <a:gd name="T50" fmla="*/ 799 w 1402"/>
              <a:gd name="T51" fmla="*/ 345 h 1039"/>
              <a:gd name="T52" fmla="*/ 786 w 1402"/>
              <a:gd name="T53" fmla="*/ 390 h 1039"/>
              <a:gd name="T54" fmla="*/ 774 w 1402"/>
              <a:gd name="T55" fmla="*/ 456 h 1039"/>
              <a:gd name="T56" fmla="*/ 768 w 1402"/>
              <a:gd name="T57" fmla="*/ 509 h 1039"/>
              <a:gd name="T58" fmla="*/ 764 w 1402"/>
              <a:gd name="T59" fmla="*/ 585 h 1039"/>
              <a:gd name="T60" fmla="*/ 0 w 1402"/>
              <a:gd name="T61" fmla="*/ 1039 h 1039"/>
              <a:gd name="T62" fmla="*/ 322 w 1402"/>
              <a:gd name="T63" fmla="*/ 524 h 1039"/>
              <a:gd name="T64" fmla="*/ 321 w 1402"/>
              <a:gd name="T65" fmla="*/ 473 h 1039"/>
              <a:gd name="T66" fmla="*/ 326 w 1402"/>
              <a:gd name="T67" fmla="*/ 427 h 1039"/>
              <a:gd name="T68" fmla="*/ 338 w 1402"/>
              <a:gd name="T69" fmla="*/ 385 h 1039"/>
              <a:gd name="T70" fmla="*/ 356 w 1402"/>
              <a:gd name="T71" fmla="*/ 347 h 1039"/>
              <a:gd name="T72" fmla="*/ 381 w 1402"/>
              <a:gd name="T73" fmla="*/ 313 h 1039"/>
              <a:gd name="T74" fmla="*/ 412 w 1402"/>
              <a:gd name="T75" fmla="*/ 283 h 1039"/>
              <a:gd name="T76" fmla="*/ 449 w 1402"/>
              <a:gd name="T77" fmla="*/ 258 h 1039"/>
              <a:gd name="T78" fmla="*/ 493 w 1402"/>
              <a:gd name="T79" fmla="*/ 237 h 1039"/>
              <a:gd name="T80" fmla="*/ 542 w 1402"/>
              <a:gd name="T81" fmla="*/ 220 h 1039"/>
              <a:gd name="T82" fmla="*/ 598 w 1402"/>
              <a:gd name="T83" fmla="*/ 208 h 1039"/>
              <a:gd name="T84" fmla="*/ 596 w 1402"/>
              <a:gd name="T85" fmla="*/ 0 h 1039"/>
              <a:gd name="T86" fmla="*/ 543 w 1402"/>
              <a:gd name="T87" fmla="*/ 2 h 1039"/>
              <a:gd name="T88" fmla="*/ 493 w 1402"/>
              <a:gd name="T89" fmla="*/ 6 h 1039"/>
              <a:gd name="T90" fmla="*/ 429 w 1402"/>
              <a:gd name="T91" fmla="*/ 15 h 1039"/>
              <a:gd name="T92" fmla="*/ 341 w 1402"/>
              <a:gd name="T93" fmla="*/ 37 h 1039"/>
              <a:gd name="T94" fmla="*/ 288 w 1402"/>
              <a:gd name="T95" fmla="*/ 58 h 1039"/>
              <a:gd name="T96" fmla="*/ 239 w 1402"/>
              <a:gd name="T97" fmla="*/ 82 h 1039"/>
              <a:gd name="T98" fmla="*/ 211 w 1402"/>
              <a:gd name="T99" fmla="*/ 100 h 1039"/>
              <a:gd name="T100" fmla="*/ 184 w 1402"/>
              <a:gd name="T101" fmla="*/ 119 h 1039"/>
              <a:gd name="T102" fmla="*/ 154 w 1402"/>
              <a:gd name="T103" fmla="*/ 144 h 1039"/>
              <a:gd name="T104" fmla="*/ 127 w 1402"/>
              <a:gd name="T105" fmla="*/ 173 h 1039"/>
              <a:gd name="T106" fmla="*/ 95 w 1402"/>
              <a:gd name="T107" fmla="*/ 215 h 1039"/>
              <a:gd name="T108" fmla="*/ 74 w 1402"/>
              <a:gd name="T109" fmla="*/ 250 h 1039"/>
              <a:gd name="T110" fmla="*/ 50 w 1402"/>
              <a:gd name="T111" fmla="*/ 302 h 1039"/>
              <a:gd name="T112" fmla="*/ 30 w 1402"/>
              <a:gd name="T113" fmla="*/ 360 h 1039"/>
              <a:gd name="T114" fmla="*/ 19 w 1402"/>
              <a:gd name="T115" fmla="*/ 406 h 1039"/>
              <a:gd name="T116" fmla="*/ 8 w 1402"/>
              <a:gd name="T117" fmla="*/ 473 h 1039"/>
              <a:gd name="T118" fmla="*/ 3 w 1402"/>
              <a:gd name="T119" fmla="*/ 528 h 1039"/>
              <a:gd name="T120" fmla="*/ 0 w 1402"/>
              <a:gd name="T121" fmla="*/ 604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02" h="1039">
                <a:moveTo>
                  <a:pt x="764" y="1039"/>
                </a:moveTo>
                <a:lnTo>
                  <a:pt x="1286" y="1039"/>
                </a:lnTo>
                <a:lnTo>
                  <a:pt x="1286" y="524"/>
                </a:lnTo>
                <a:lnTo>
                  <a:pt x="1086" y="524"/>
                </a:lnTo>
                <a:lnTo>
                  <a:pt x="1085" y="506"/>
                </a:lnTo>
                <a:lnTo>
                  <a:pt x="1085" y="489"/>
                </a:lnTo>
                <a:lnTo>
                  <a:pt x="1085" y="473"/>
                </a:lnTo>
                <a:lnTo>
                  <a:pt x="1086" y="457"/>
                </a:lnTo>
                <a:lnTo>
                  <a:pt x="1088" y="442"/>
                </a:lnTo>
                <a:lnTo>
                  <a:pt x="1090" y="427"/>
                </a:lnTo>
                <a:lnTo>
                  <a:pt x="1094" y="412"/>
                </a:lnTo>
                <a:lnTo>
                  <a:pt x="1097" y="398"/>
                </a:lnTo>
                <a:lnTo>
                  <a:pt x="1102" y="385"/>
                </a:lnTo>
                <a:lnTo>
                  <a:pt x="1107" y="372"/>
                </a:lnTo>
                <a:lnTo>
                  <a:pt x="1114" y="359"/>
                </a:lnTo>
                <a:lnTo>
                  <a:pt x="1120" y="347"/>
                </a:lnTo>
                <a:lnTo>
                  <a:pt x="1128" y="335"/>
                </a:lnTo>
                <a:lnTo>
                  <a:pt x="1136" y="324"/>
                </a:lnTo>
                <a:lnTo>
                  <a:pt x="1145" y="313"/>
                </a:lnTo>
                <a:lnTo>
                  <a:pt x="1155" y="302"/>
                </a:lnTo>
                <a:lnTo>
                  <a:pt x="1165" y="292"/>
                </a:lnTo>
                <a:lnTo>
                  <a:pt x="1176" y="283"/>
                </a:lnTo>
                <a:lnTo>
                  <a:pt x="1188" y="274"/>
                </a:lnTo>
                <a:lnTo>
                  <a:pt x="1200" y="265"/>
                </a:lnTo>
                <a:lnTo>
                  <a:pt x="1213" y="258"/>
                </a:lnTo>
                <a:lnTo>
                  <a:pt x="1227" y="250"/>
                </a:lnTo>
                <a:lnTo>
                  <a:pt x="1241" y="243"/>
                </a:lnTo>
                <a:lnTo>
                  <a:pt x="1257" y="237"/>
                </a:lnTo>
                <a:lnTo>
                  <a:pt x="1272" y="231"/>
                </a:lnTo>
                <a:lnTo>
                  <a:pt x="1289" y="225"/>
                </a:lnTo>
                <a:lnTo>
                  <a:pt x="1306" y="220"/>
                </a:lnTo>
                <a:lnTo>
                  <a:pt x="1324" y="216"/>
                </a:lnTo>
                <a:lnTo>
                  <a:pt x="1342" y="212"/>
                </a:lnTo>
                <a:lnTo>
                  <a:pt x="1362" y="208"/>
                </a:lnTo>
                <a:lnTo>
                  <a:pt x="1381" y="206"/>
                </a:lnTo>
                <a:lnTo>
                  <a:pt x="1402" y="203"/>
                </a:lnTo>
                <a:lnTo>
                  <a:pt x="1360" y="0"/>
                </a:lnTo>
                <a:lnTo>
                  <a:pt x="1342" y="1"/>
                </a:lnTo>
                <a:lnTo>
                  <a:pt x="1325" y="1"/>
                </a:lnTo>
                <a:lnTo>
                  <a:pt x="1307" y="2"/>
                </a:lnTo>
                <a:lnTo>
                  <a:pt x="1290" y="3"/>
                </a:lnTo>
                <a:lnTo>
                  <a:pt x="1273" y="4"/>
                </a:lnTo>
                <a:lnTo>
                  <a:pt x="1257" y="6"/>
                </a:lnTo>
                <a:lnTo>
                  <a:pt x="1224" y="10"/>
                </a:lnTo>
                <a:lnTo>
                  <a:pt x="1208" y="13"/>
                </a:lnTo>
                <a:lnTo>
                  <a:pt x="1193" y="15"/>
                </a:lnTo>
                <a:lnTo>
                  <a:pt x="1163" y="22"/>
                </a:lnTo>
                <a:lnTo>
                  <a:pt x="1133" y="29"/>
                </a:lnTo>
                <a:lnTo>
                  <a:pt x="1105" y="37"/>
                </a:lnTo>
                <a:lnTo>
                  <a:pt x="1078" y="47"/>
                </a:lnTo>
                <a:lnTo>
                  <a:pt x="1065" y="52"/>
                </a:lnTo>
                <a:lnTo>
                  <a:pt x="1052" y="58"/>
                </a:lnTo>
                <a:lnTo>
                  <a:pt x="1027" y="69"/>
                </a:lnTo>
                <a:lnTo>
                  <a:pt x="1015" y="76"/>
                </a:lnTo>
                <a:lnTo>
                  <a:pt x="1003" y="82"/>
                </a:lnTo>
                <a:lnTo>
                  <a:pt x="992" y="89"/>
                </a:lnTo>
                <a:lnTo>
                  <a:pt x="980" y="96"/>
                </a:lnTo>
                <a:lnTo>
                  <a:pt x="975" y="100"/>
                </a:lnTo>
                <a:lnTo>
                  <a:pt x="969" y="103"/>
                </a:lnTo>
                <a:lnTo>
                  <a:pt x="959" y="111"/>
                </a:lnTo>
                <a:lnTo>
                  <a:pt x="948" y="119"/>
                </a:lnTo>
                <a:lnTo>
                  <a:pt x="938" y="127"/>
                </a:lnTo>
                <a:lnTo>
                  <a:pt x="928" y="136"/>
                </a:lnTo>
                <a:lnTo>
                  <a:pt x="918" y="144"/>
                </a:lnTo>
                <a:lnTo>
                  <a:pt x="909" y="154"/>
                </a:lnTo>
                <a:lnTo>
                  <a:pt x="900" y="163"/>
                </a:lnTo>
                <a:lnTo>
                  <a:pt x="891" y="173"/>
                </a:lnTo>
                <a:lnTo>
                  <a:pt x="882" y="183"/>
                </a:lnTo>
                <a:lnTo>
                  <a:pt x="866" y="204"/>
                </a:lnTo>
                <a:lnTo>
                  <a:pt x="859" y="215"/>
                </a:lnTo>
                <a:lnTo>
                  <a:pt x="851" y="226"/>
                </a:lnTo>
                <a:lnTo>
                  <a:pt x="844" y="238"/>
                </a:lnTo>
                <a:lnTo>
                  <a:pt x="838" y="250"/>
                </a:lnTo>
                <a:lnTo>
                  <a:pt x="831" y="263"/>
                </a:lnTo>
                <a:lnTo>
                  <a:pt x="825" y="276"/>
                </a:lnTo>
                <a:lnTo>
                  <a:pt x="813" y="302"/>
                </a:lnTo>
                <a:lnTo>
                  <a:pt x="803" y="330"/>
                </a:lnTo>
                <a:lnTo>
                  <a:pt x="799" y="345"/>
                </a:lnTo>
                <a:lnTo>
                  <a:pt x="794" y="360"/>
                </a:lnTo>
                <a:lnTo>
                  <a:pt x="790" y="375"/>
                </a:lnTo>
                <a:lnTo>
                  <a:pt x="786" y="390"/>
                </a:lnTo>
                <a:lnTo>
                  <a:pt x="783" y="406"/>
                </a:lnTo>
                <a:lnTo>
                  <a:pt x="780" y="422"/>
                </a:lnTo>
                <a:lnTo>
                  <a:pt x="774" y="456"/>
                </a:lnTo>
                <a:lnTo>
                  <a:pt x="772" y="473"/>
                </a:lnTo>
                <a:lnTo>
                  <a:pt x="770" y="491"/>
                </a:lnTo>
                <a:lnTo>
                  <a:pt x="768" y="509"/>
                </a:lnTo>
                <a:lnTo>
                  <a:pt x="767" y="528"/>
                </a:lnTo>
                <a:lnTo>
                  <a:pt x="765" y="565"/>
                </a:lnTo>
                <a:lnTo>
                  <a:pt x="764" y="585"/>
                </a:lnTo>
                <a:lnTo>
                  <a:pt x="764" y="604"/>
                </a:lnTo>
                <a:lnTo>
                  <a:pt x="764" y="1039"/>
                </a:lnTo>
                <a:close/>
                <a:moveTo>
                  <a:pt x="0" y="1039"/>
                </a:moveTo>
                <a:lnTo>
                  <a:pt x="522" y="1039"/>
                </a:lnTo>
                <a:lnTo>
                  <a:pt x="522" y="524"/>
                </a:lnTo>
                <a:lnTo>
                  <a:pt x="322" y="524"/>
                </a:lnTo>
                <a:lnTo>
                  <a:pt x="321" y="506"/>
                </a:lnTo>
                <a:lnTo>
                  <a:pt x="321" y="489"/>
                </a:lnTo>
                <a:lnTo>
                  <a:pt x="321" y="473"/>
                </a:lnTo>
                <a:lnTo>
                  <a:pt x="322" y="457"/>
                </a:lnTo>
                <a:lnTo>
                  <a:pt x="324" y="442"/>
                </a:lnTo>
                <a:lnTo>
                  <a:pt x="326" y="427"/>
                </a:lnTo>
                <a:lnTo>
                  <a:pt x="330" y="412"/>
                </a:lnTo>
                <a:lnTo>
                  <a:pt x="334" y="398"/>
                </a:lnTo>
                <a:lnTo>
                  <a:pt x="338" y="385"/>
                </a:lnTo>
                <a:lnTo>
                  <a:pt x="344" y="372"/>
                </a:lnTo>
                <a:lnTo>
                  <a:pt x="350" y="359"/>
                </a:lnTo>
                <a:lnTo>
                  <a:pt x="356" y="347"/>
                </a:lnTo>
                <a:lnTo>
                  <a:pt x="364" y="335"/>
                </a:lnTo>
                <a:lnTo>
                  <a:pt x="372" y="324"/>
                </a:lnTo>
                <a:lnTo>
                  <a:pt x="381" y="313"/>
                </a:lnTo>
                <a:lnTo>
                  <a:pt x="391" y="302"/>
                </a:lnTo>
                <a:lnTo>
                  <a:pt x="401" y="292"/>
                </a:lnTo>
                <a:lnTo>
                  <a:pt x="412" y="283"/>
                </a:lnTo>
                <a:lnTo>
                  <a:pt x="424" y="274"/>
                </a:lnTo>
                <a:lnTo>
                  <a:pt x="436" y="265"/>
                </a:lnTo>
                <a:lnTo>
                  <a:pt x="449" y="258"/>
                </a:lnTo>
                <a:lnTo>
                  <a:pt x="463" y="250"/>
                </a:lnTo>
                <a:lnTo>
                  <a:pt x="478" y="243"/>
                </a:lnTo>
                <a:lnTo>
                  <a:pt x="493" y="237"/>
                </a:lnTo>
                <a:lnTo>
                  <a:pt x="509" y="231"/>
                </a:lnTo>
                <a:lnTo>
                  <a:pt x="525" y="225"/>
                </a:lnTo>
                <a:lnTo>
                  <a:pt x="542" y="220"/>
                </a:lnTo>
                <a:lnTo>
                  <a:pt x="560" y="216"/>
                </a:lnTo>
                <a:lnTo>
                  <a:pt x="579" y="212"/>
                </a:lnTo>
                <a:lnTo>
                  <a:pt x="598" y="208"/>
                </a:lnTo>
                <a:lnTo>
                  <a:pt x="618" y="206"/>
                </a:lnTo>
                <a:lnTo>
                  <a:pt x="638" y="203"/>
                </a:lnTo>
                <a:lnTo>
                  <a:pt x="596" y="0"/>
                </a:lnTo>
                <a:lnTo>
                  <a:pt x="578" y="1"/>
                </a:lnTo>
                <a:lnTo>
                  <a:pt x="561" y="1"/>
                </a:lnTo>
                <a:lnTo>
                  <a:pt x="543" y="2"/>
                </a:lnTo>
                <a:lnTo>
                  <a:pt x="526" y="3"/>
                </a:lnTo>
                <a:lnTo>
                  <a:pt x="509" y="4"/>
                </a:lnTo>
                <a:lnTo>
                  <a:pt x="493" y="6"/>
                </a:lnTo>
                <a:lnTo>
                  <a:pt x="460" y="10"/>
                </a:lnTo>
                <a:lnTo>
                  <a:pt x="445" y="13"/>
                </a:lnTo>
                <a:lnTo>
                  <a:pt x="429" y="15"/>
                </a:lnTo>
                <a:lnTo>
                  <a:pt x="399" y="22"/>
                </a:lnTo>
                <a:lnTo>
                  <a:pt x="369" y="29"/>
                </a:lnTo>
                <a:lnTo>
                  <a:pt x="341" y="37"/>
                </a:lnTo>
                <a:lnTo>
                  <a:pt x="314" y="47"/>
                </a:lnTo>
                <a:lnTo>
                  <a:pt x="301" y="52"/>
                </a:lnTo>
                <a:lnTo>
                  <a:pt x="288" y="58"/>
                </a:lnTo>
                <a:lnTo>
                  <a:pt x="263" y="69"/>
                </a:lnTo>
                <a:lnTo>
                  <a:pt x="251" y="76"/>
                </a:lnTo>
                <a:lnTo>
                  <a:pt x="239" y="82"/>
                </a:lnTo>
                <a:lnTo>
                  <a:pt x="228" y="89"/>
                </a:lnTo>
                <a:lnTo>
                  <a:pt x="217" y="96"/>
                </a:lnTo>
                <a:lnTo>
                  <a:pt x="211" y="100"/>
                </a:lnTo>
                <a:lnTo>
                  <a:pt x="205" y="103"/>
                </a:lnTo>
                <a:lnTo>
                  <a:pt x="195" y="111"/>
                </a:lnTo>
                <a:lnTo>
                  <a:pt x="184" y="119"/>
                </a:lnTo>
                <a:lnTo>
                  <a:pt x="174" y="127"/>
                </a:lnTo>
                <a:lnTo>
                  <a:pt x="164" y="136"/>
                </a:lnTo>
                <a:lnTo>
                  <a:pt x="154" y="144"/>
                </a:lnTo>
                <a:lnTo>
                  <a:pt x="145" y="154"/>
                </a:lnTo>
                <a:lnTo>
                  <a:pt x="136" y="163"/>
                </a:lnTo>
                <a:lnTo>
                  <a:pt x="127" y="173"/>
                </a:lnTo>
                <a:lnTo>
                  <a:pt x="119" y="183"/>
                </a:lnTo>
                <a:lnTo>
                  <a:pt x="102" y="204"/>
                </a:lnTo>
                <a:lnTo>
                  <a:pt x="95" y="215"/>
                </a:lnTo>
                <a:lnTo>
                  <a:pt x="87" y="226"/>
                </a:lnTo>
                <a:lnTo>
                  <a:pt x="80" y="238"/>
                </a:lnTo>
                <a:lnTo>
                  <a:pt x="74" y="250"/>
                </a:lnTo>
                <a:lnTo>
                  <a:pt x="67" y="263"/>
                </a:lnTo>
                <a:lnTo>
                  <a:pt x="61" y="276"/>
                </a:lnTo>
                <a:lnTo>
                  <a:pt x="50" y="302"/>
                </a:lnTo>
                <a:lnTo>
                  <a:pt x="39" y="330"/>
                </a:lnTo>
                <a:lnTo>
                  <a:pt x="35" y="345"/>
                </a:lnTo>
                <a:lnTo>
                  <a:pt x="30" y="360"/>
                </a:lnTo>
                <a:lnTo>
                  <a:pt x="26" y="375"/>
                </a:lnTo>
                <a:lnTo>
                  <a:pt x="22" y="390"/>
                </a:lnTo>
                <a:lnTo>
                  <a:pt x="19" y="406"/>
                </a:lnTo>
                <a:lnTo>
                  <a:pt x="16" y="422"/>
                </a:lnTo>
                <a:lnTo>
                  <a:pt x="10" y="456"/>
                </a:lnTo>
                <a:lnTo>
                  <a:pt x="8" y="473"/>
                </a:lnTo>
                <a:lnTo>
                  <a:pt x="6" y="491"/>
                </a:lnTo>
                <a:lnTo>
                  <a:pt x="4" y="509"/>
                </a:lnTo>
                <a:lnTo>
                  <a:pt x="3" y="528"/>
                </a:lnTo>
                <a:lnTo>
                  <a:pt x="1" y="565"/>
                </a:lnTo>
                <a:lnTo>
                  <a:pt x="0" y="585"/>
                </a:lnTo>
                <a:lnTo>
                  <a:pt x="0" y="604"/>
                </a:lnTo>
                <a:lnTo>
                  <a:pt x="0" y="10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1700213"/>
            <a:ext cx="7416800" cy="2665412"/>
          </a:xfrm>
        </p:spPr>
        <p:txBody>
          <a:bodyPr tIns="180000"/>
          <a:lstStyle>
            <a:lvl1pPr marL="0" indent="0">
              <a:lnSpc>
                <a:spcPct val="70000"/>
              </a:lnSpc>
              <a:spcBef>
                <a:spcPts val="400"/>
              </a:spcBef>
              <a:buFontTx/>
              <a:buNone/>
              <a:defRPr sz="6000" b="1" spc="0" baseline="0">
                <a:solidFill>
                  <a:schemeClr val="accent1"/>
                </a:solidFill>
              </a:defRPr>
            </a:lvl1pPr>
            <a:lvl2pPr marL="0" indent="0">
              <a:spcBef>
                <a:spcPts val="400"/>
              </a:spcBef>
              <a:buFontTx/>
              <a:buNone/>
              <a:defRPr sz="1400" b="0" spc="0"/>
            </a:lvl2pPr>
            <a:lvl3pPr marL="0" indent="0">
              <a:spcBef>
                <a:spcPts val="400"/>
              </a:spcBef>
              <a:buFontTx/>
              <a:buNone/>
              <a:defRPr sz="1200" spc="0"/>
            </a:lvl3pPr>
            <a:lvl4pPr marL="0" indent="0">
              <a:spcBef>
                <a:spcPts val="400"/>
              </a:spcBef>
              <a:buFontTx/>
              <a:buNone/>
              <a:defRPr sz="1200"/>
            </a:lvl4pPr>
            <a:lvl5pPr marL="0" indent="0">
              <a:spcBef>
                <a:spcPts val="400"/>
              </a:spcBef>
              <a:buFontTx/>
              <a:buNone/>
              <a:defRPr sz="1200"/>
            </a:lvl5pPr>
            <a:lvl6pPr marL="0" indent="0">
              <a:spcBef>
                <a:spcPts val="400"/>
              </a:spcBef>
              <a:buFontTx/>
              <a:buNone/>
              <a:defRPr sz="1200"/>
            </a:lvl6pPr>
            <a:lvl7pPr marL="0" indent="0">
              <a:spcBef>
                <a:spcPts val="400"/>
              </a:spcBef>
              <a:buFontTx/>
              <a:buNone/>
              <a:defRPr sz="1200"/>
            </a:lvl7pPr>
            <a:lvl8pPr marL="0" indent="0">
              <a:spcBef>
                <a:spcPts val="400"/>
              </a:spcBef>
              <a:buFontTx/>
              <a:buNone/>
              <a:defRPr sz="1200"/>
            </a:lvl8pPr>
            <a:lvl9pPr marL="0" indent="0">
              <a:spcBef>
                <a:spcPts val="400"/>
              </a:spcBef>
              <a:buFontTx/>
              <a:buNone/>
              <a:defRPr sz="1200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E71D13B9-418D-4C80-B1C8-274F60A515B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37372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988840"/>
            <a:ext cx="10512424" cy="2160240"/>
          </a:xfrm>
        </p:spPr>
        <p:txBody>
          <a:bodyPr tIns="180000" anchor="ctr" anchorCtr="0"/>
          <a:lstStyle>
            <a:lvl1pPr algn="ctr">
              <a:defRPr sz="6000" cap="all" spc="-3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581128"/>
            <a:ext cx="10512424" cy="1080120"/>
          </a:xfrm>
        </p:spPr>
        <p:txBody>
          <a:bodyPr/>
          <a:lstStyle>
            <a:lvl1pPr marL="0" indent="0" algn="ctr">
              <a:buNone/>
              <a:defRPr sz="2000" spc="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D409AE2C-3773-4AD7-AEA3-087718AC9792}" type="datetime3">
              <a:rPr lang="en-US" smtClean="0"/>
              <a:t>17 May 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reeform 6"/>
          <p:cNvSpPr>
            <a:spLocks noChangeAspect="1" noEditPoints="1"/>
          </p:cNvSpPr>
          <p:nvPr userDrawn="1"/>
        </p:nvSpPr>
        <p:spPr bwMode="auto">
          <a:xfrm>
            <a:off x="5736000" y="836712"/>
            <a:ext cx="720000" cy="711479"/>
          </a:xfrm>
          <a:custGeom>
            <a:avLst/>
            <a:gdLst>
              <a:gd name="T0" fmla="*/ 1234 w 2535"/>
              <a:gd name="T1" fmla="*/ 1824 h 2503"/>
              <a:gd name="T2" fmla="*/ 852 w 2535"/>
              <a:gd name="T3" fmla="*/ 1579 h 2503"/>
              <a:gd name="T4" fmla="*/ 832 w 2535"/>
              <a:gd name="T5" fmla="*/ 1386 h 2503"/>
              <a:gd name="T6" fmla="*/ 1299 w 2535"/>
              <a:gd name="T7" fmla="*/ 1425 h 2503"/>
              <a:gd name="T8" fmla="*/ 2534 w 2535"/>
              <a:gd name="T9" fmla="*/ 2457 h 2503"/>
              <a:gd name="T10" fmla="*/ 2462 w 2535"/>
              <a:gd name="T11" fmla="*/ 2486 h 2503"/>
              <a:gd name="T12" fmla="*/ 2522 w 2535"/>
              <a:gd name="T13" fmla="*/ 2487 h 2503"/>
              <a:gd name="T14" fmla="*/ 2468 w 2535"/>
              <a:gd name="T15" fmla="*/ 2451 h 2503"/>
              <a:gd name="T16" fmla="*/ 2483 w 2535"/>
              <a:gd name="T17" fmla="*/ 2485 h 2503"/>
              <a:gd name="T18" fmla="*/ 2494 w 2535"/>
              <a:gd name="T19" fmla="*/ 2465 h 2503"/>
              <a:gd name="T20" fmla="*/ 235 w 2535"/>
              <a:gd name="T21" fmla="*/ 2262 h 2503"/>
              <a:gd name="T22" fmla="*/ 306 w 2535"/>
              <a:gd name="T23" fmla="*/ 2348 h 2503"/>
              <a:gd name="T24" fmla="*/ 585 w 2535"/>
              <a:gd name="T25" fmla="*/ 2193 h 2503"/>
              <a:gd name="T26" fmla="*/ 771 w 2535"/>
              <a:gd name="T27" fmla="*/ 2310 h 2503"/>
              <a:gd name="T28" fmla="*/ 713 w 2535"/>
              <a:gd name="T29" fmla="*/ 2486 h 2503"/>
              <a:gd name="T30" fmla="*/ 500 w 2535"/>
              <a:gd name="T31" fmla="*/ 2404 h 2503"/>
              <a:gd name="T32" fmla="*/ 684 w 2535"/>
              <a:gd name="T33" fmla="*/ 2366 h 2503"/>
              <a:gd name="T34" fmla="*/ 492 w 2535"/>
              <a:gd name="T35" fmla="*/ 2246 h 2503"/>
              <a:gd name="T36" fmla="*/ 596 w 2535"/>
              <a:gd name="T37" fmla="*/ 2076 h 2503"/>
              <a:gd name="T38" fmla="*/ 695 w 2535"/>
              <a:gd name="T39" fmla="*/ 2162 h 2503"/>
              <a:gd name="T40" fmla="*/ 932 w 2535"/>
              <a:gd name="T41" fmla="*/ 2394 h 2503"/>
              <a:gd name="T42" fmla="*/ 1118 w 2535"/>
              <a:gd name="T43" fmla="*/ 2411 h 2503"/>
              <a:gd name="T44" fmla="*/ 913 w 2535"/>
              <a:gd name="T45" fmla="*/ 2492 h 2503"/>
              <a:gd name="T46" fmla="*/ 828 w 2535"/>
              <a:gd name="T47" fmla="*/ 2312 h 2503"/>
              <a:gd name="T48" fmla="*/ 1005 w 2535"/>
              <a:gd name="T49" fmla="*/ 2175 h 2503"/>
              <a:gd name="T50" fmla="*/ 1132 w 2535"/>
              <a:gd name="T51" fmla="*/ 2362 h 2503"/>
              <a:gd name="T52" fmla="*/ 978 w 2535"/>
              <a:gd name="T53" fmla="*/ 2246 h 2503"/>
              <a:gd name="T54" fmla="*/ 1438 w 2535"/>
              <a:gd name="T55" fmla="*/ 2198 h 2503"/>
              <a:gd name="T56" fmla="*/ 1301 w 2535"/>
              <a:gd name="T57" fmla="*/ 2266 h 2503"/>
              <a:gd name="T58" fmla="*/ 1313 w 2535"/>
              <a:gd name="T59" fmla="*/ 2417 h 2503"/>
              <a:gd name="T60" fmla="*/ 1419 w 2535"/>
              <a:gd name="T61" fmla="*/ 2488 h 2503"/>
              <a:gd name="T62" fmla="*/ 1194 w 2535"/>
              <a:gd name="T63" fmla="*/ 2434 h 2503"/>
              <a:gd name="T64" fmla="*/ 1222 w 2535"/>
              <a:gd name="T65" fmla="*/ 2210 h 2503"/>
              <a:gd name="T66" fmla="*/ 1531 w 2535"/>
              <a:gd name="T67" fmla="*/ 2468 h 2503"/>
              <a:gd name="T68" fmla="*/ 1595 w 2535"/>
              <a:gd name="T69" fmla="*/ 2181 h 2503"/>
              <a:gd name="T70" fmla="*/ 1703 w 2535"/>
              <a:gd name="T71" fmla="*/ 2182 h 2503"/>
              <a:gd name="T72" fmla="*/ 2004 w 2535"/>
              <a:gd name="T73" fmla="*/ 2256 h 2503"/>
              <a:gd name="T74" fmla="*/ 1936 w 2535"/>
              <a:gd name="T75" fmla="*/ 2181 h 2503"/>
              <a:gd name="T76" fmla="*/ 2055 w 2535"/>
              <a:gd name="T77" fmla="*/ 2258 h 2503"/>
              <a:gd name="T78" fmla="*/ 2304 w 2535"/>
              <a:gd name="T79" fmla="*/ 2422 h 2503"/>
              <a:gd name="T80" fmla="*/ 2293 w 2535"/>
              <a:gd name="T81" fmla="*/ 2502 h 2503"/>
              <a:gd name="T82" fmla="*/ 2108 w 2535"/>
              <a:gd name="T83" fmla="*/ 2399 h 2503"/>
              <a:gd name="T84" fmla="*/ 2187 w 2535"/>
              <a:gd name="T85" fmla="*/ 2187 h 2503"/>
              <a:gd name="T86" fmla="*/ 2391 w 2535"/>
              <a:gd name="T87" fmla="*/ 2242 h 2503"/>
              <a:gd name="T88" fmla="*/ 2302 w 2535"/>
              <a:gd name="T89" fmla="*/ 2261 h 2503"/>
              <a:gd name="T90" fmla="*/ 2201 w 2535"/>
              <a:gd name="T91" fmla="*/ 2310 h 2503"/>
              <a:gd name="T92" fmla="*/ 2043 w 2535"/>
              <a:gd name="T93" fmla="*/ 596 h 2503"/>
              <a:gd name="T94" fmla="*/ 1518 w 2535"/>
              <a:gd name="T95" fmla="*/ 509 h 2503"/>
              <a:gd name="T96" fmla="*/ 487 w 2535"/>
              <a:gd name="T97" fmla="*/ 593 h 2503"/>
              <a:gd name="T98" fmla="*/ 356 w 2535"/>
              <a:gd name="T99" fmla="*/ 753 h 2503"/>
              <a:gd name="T100" fmla="*/ 216 w 2535"/>
              <a:gd name="T101" fmla="*/ 256 h 2503"/>
              <a:gd name="T102" fmla="*/ 623 w 2535"/>
              <a:gd name="T103" fmla="*/ 53 h 2503"/>
              <a:gd name="T104" fmla="*/ 1599 w 2535"/>
              <a:gd name="T105" fmla="*/ 30 h 2503"/>
              <a:gd name="T106" fmla="*/ 953 w 2535"/>
              <a:gd name="T107" fmla="*/ 706 h 2503"/>
              <a:gd name="T108" fmla="*/ 488 w 2535"/>
              <a:gd name="T109" fmla="*/ 865 h 2503"/>
              <a:gd name="T110" fmla="*/ 401 w 2535"/>
              <a:gd name="T111" fmla="*/ 780 h 2503"/>
              <a:gd name="T112" fmla="*/ 1928 w 2535"/>
              <a:gd name="T113" fmla="*/ 936 h 2503"/>
              <a:gd name="T114" fmla="*/ 1653 w 2535"/>
              <a:gd name="T115" fmla="*/ 1335 h 2503"/>
              <a:gd name="T116" fmla="*/ 1227 w 2535"/>
              <a:gd name="T117" fmla="*/ 1256 h 2503"/>
              <a:gd name="T118" fmla="*/ 797 w 2535"/>
              <a:gd name="T119" fmla="*/ 1342 h 2503"/>
              <a:gd name="T120" fmla="*/ 498 w 2535"/>
              <a:gd name="T121" fmla="*/ 1064 h 2503"/>
              <a:gd name="T122" fmla="*/ 611 w 2535"/>
              <a:gd name="T123" fmla="*/ 866 h 2503"/>
              <a:gd name="T124" fmla="*/ 1509 w 2535"/>
              <a:gd name="T125" fmla="*/ 799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35" h="2503">
                <a:moveTo>
                  <a:pt x="1504" y="1572"/>
                </a:moveTo>
                <a:lnTo>
                  <a:pt x="1507" y="1573"/>
                </a:lnTo>
                <a:lnTo>
                  <a:pt x="1509" y="1574"/>
                </a:lnTo>
                <a:lnTo>
                  <a:pt x="1510" y="1576"/>
                </a:lnTo>
                <a:lnTo>
                  <a:pt x="1511" y="1578"/>
                </a:lnTo>
                <a:lnTo>
                  <a:pt x="1511" y="1582"/>
                </a:lnTo>
                <a:lnTo>
                  <a:pt x="1510" y="1583"/>
                </a:lnTo>
                <a:lnTo>
                  <a:pt x="1509" y="1585"/>
                </a:lnTo>
                <a:lnTo>
                  <a:pt x="1462" y="1638"/>
                </a:lnTo>
                <a:lnTo>
                  <a:pt x="1421" y="1682"/>
                </a:lnTo>
                <a:lnTo>
                  <a:pt x="1402" y="1703"/>
                </a:lnTo>
                <a:lnTo>
                  <a:pt x="1382" y="1723"/>
                </a:lnTo>
                <a:lnTo>
                  <a:pt x="1340" y="1767"/>
                </a:lnTo>
                <a:lnTo>
                  <a:pt x="1332" y="1775"/>
                </a:lnTo>
                <a:lnTo>
                  <a:pt x="1322" y="1782"/>
                </a:lnTo>
                <a:lnTo>
                  <a:pt x="1314" y="1789"/>
                </a:lnTo>
                <a:lnTo>
                  <a:pt x="1305" y="1795"/>
                </a:lnTo>
                <a:lnTo>
                  <a:pt x="1296" y="1801"/>
                </a:lnTo>
                <a:lnTo>
                  <a:pt x="1285" y="1806"/>
                </a:lnTo>
                <a:lnTo>
                  <a:pt x="1276" y="1811"/>
                </a:lnTo>
                <a:lnTo>
                  <a:pt x="1266" y="1815"/>
                </a:lnTo>
                <a:lnTo>
                  <a:pt x="1256" y="1818"/>
                </a:lnTo>
                <a:lnTo>
                  <a:pt x="1246" y="1821"/>
                </a:lnTo>
                <a:lnTo>
                  <a:pt x="1234" y="1824"/>
                </a:lnTo>
                <a:lnTo>
                  <a:pt x="1224" y="1826"/>
                </a:lnTo>
                <a:lnTo>
                  <a:pt x="1214" y="1828"/>
                </a:lnTo>
                <a:lnTo>
                  <a:pt x="1203" y="1830"/>
                </a:lnTo>
                <a:lnTo>
                  <a:pt x="1181" y="1831"/>
                </a:lnTo>
                <a:lnTo>
                  <a:pt x="1170" y="1830"/>
                </a:lnTo>
                <a:lnTo>
                  <a:pt x="1160" y="1830"/>
                </a:lnTo>
                <a:lnTo>
                  <a:pt x="1138" y="1825"/>
                </a:lnTo>
                <a:lnTo>
                  <a:pt x="1128" y="1823"/>
                </a:lnTo>
                <a:lnTo>
                  <a:pt x="1118" y="1820"/>
                </a:lnTo>
                <a:lnTo>
                  <a:pt x="1107" y="1817"/>
                </a:lnTo>
                <a:lnTo>
                  <a:pt x="1097" y="1813"/>
                </a:lnTo>
                <a:lnTo>
                  <a:pt x="1087" y="1809"/>
                </a:lnTo>
                <a:lnTo>
                  <a:pt x="1077" y="1805"/>
                </a:lnTo>
                <a:lnTo>
                  <a:pt x="1067" y="1799"/>
                </a:lnTo>
                <a:lnTo>
                  <a:pt x="1058" y="1794"/>
                </a:lnTo>
                <a:lnTo>
                  <a:pt x="1050" y="1788"/>
                </a:lnTo>
                <a:lnTo>
                  <a:pt x="1041" y="1780"/>
                </a:lnTo>
                <a:lnTo>
                  <a:pt x="1033" y="1773"/>
                </a:lnTo>
                <a:lnTo>
                  <a:pt x="1024" y="1765"/>
                </a:lnTo>
                <a:lnTo>
                  <a:pt x="970" y="1710"/>
                </a:lnTo>
                <a:lnTo>
                  <a:pt x="922" y="1659"/>
                </a:lnTo>
                <a:lnTo>
                  <a:pt x="899" y="1634"/>
                </a:lnTo>
                <a:lnTo>
                  <a:pt x="875" y="1608"/>
                </a:lnTo>
                <a:lnTo>
                  <a:pt x="852" y="1579"/>
                </a:lnTo>
                <a:lnTo>
                  <a:pt x="826" y="1548"/>
                </a:lnTo>
                <a:lnTo>
                  <a:pt x="819" y="1537"/>
                </a:lnTo>
                <a:lnTo>
                  <a:pt x="815" y="1531"/>
                </a:lnTo>
                <a:lnTo>
                  <a:pt x="813" y="1525"/>
                </a:lnTo>
                <a:lnTo>
                  <a:pt x="810" y="1518"/>
                </a:lnTo>
                <a:lnTo>
                  <a:pt x="808" y="1512"/>
                </a:lnTo>
                <a:lnTo>
                  <a:pt x="805" y="1505"/>
                </a:lnTo>
                <a:lnTo>
                  <a:pt x="804" y="1497"/>
                </a:lnTo>
                <a:lnTo>
                  <a:pt x="803" y="1490"/>
                </a:lnTo>
                <a:lnTo>
                  <a:pt x="802" y="1483"/>
                </a:lnTo>
                <a:lnTo>
                  <a:pt x="802" y="1476"/>
                </a:lnTo>
                <a:lnTo>
                  <a:pt x="802" y="1469"/>
                </a:lnTo>
                <a:lnTo>
                  <a:pt x="802" y="1462"/>
                </a:lnTo>
                <a:lnTo>
                  <a:pt x="803" y="1454"/>
                </a:lnTo>
                <a:lnTo>
                  <a:pt x="804" y="1446"/>
                </a:lnTo>
                <a:lnTo>
                  <a:pt x="805" y="1439"/>
                </a:lnTo>
                <a:lnTo>
                  <a:pt x="808" y="1432"/>
                </a:lnTo>
                <a:lnTo>
                  <a:pt x="810" y="1425"/>
                </a:lnTo>
                <a:lnTo>
                  <a:pt x="813" y="1419"/>
                </a:lnTo>
                <a:lnTo>
                  <a:pt x="816" y="1412"/>
                </a:lnTo>
                <a:lnTo>
                  <a:pt x="819" y="1404"/>
                </a:lnTo>
                <a:lnTo>
                  <a:pt x="823" y="1398"/>
                </a:lnTo>
                <a:lnTo>
                  <a:pt x="828" y="1392"/>
                </a:lnTo>
                <a:lnTo>
                  <a:pt x="832" y="1386"/>
                </a:lnTo>
                <a:lnTo>
                  <a:pt x="837" y="1381"/>
                </a:lnTo>
                <a:lnTo>
                  <a:pt x="843" y="1376"/>
                </a:lnTo>
                <a:lnTo>
                  <a:pt x="849" y="1371"/>
                </a:lnTo>
                <a:lnTo>
                  <a:pt x="857" y="1366"/>
                </a:lnTo>
                <a:lnTo>
                  <a:pt x="864" y="1361"/>
                </a:lnTo>
                <a:lnTo>
                  <a:pt x="871" y="1357"/>
                </a:lnTo>
                <a:lnTo>
                  <a:pt x="879" y="1354"/>
                </a:lnTo>
                <a:lnTo>
                  <a:pt x="887" y="1351"/>
                </a:lnTo>
                <a:lnTo>
                  <a:pt x="907" y="1345"/>
                </a:lnTo>
                <a:lnTo>
                  <a:pt x="926" y="1340"/>
                </a:lnTo>
                <a:lnTo>
                  <a:pt x="964" y="1331"/>
                </a:lnTo>
                <a:lnTo>
                  <a:pt x="983" y="1327"/>
                </a:lnTo>
                <a:lnTo>
                  <a:pt x="1001" y="1324"/>
                </a:lnTo>
                <a:lnTo>
                  <a:pt x="1020" y="1321"/>
                </a:lnTo>
                <a:lnTo>
                  <a:pt x="1039" y="1317"/>
                </a:lnTo>
                <a:lnTo>
                  <a:pt x="1057" y="1315"/>
                </a:lnTo>
                <a:lnTo>
                  <a:pt x="1076" y="1313"/>
                </a:lnTo>
                <a:lnTo>
                  <a:pt x="1094" y="1311"/>
                </a:lnTo>
                <a:lnTo>
                  <a:pt x="1113" y="1310"/>
                </a:lnTo>
                <a:lnTo>
                  <a:pt x="1149" y="1308"/>
                </a:lnTo>
                <a:lnTo>
                  <a:pt x="1186" y="1308"/>
                </a:lnTo>
                <a:lnTo>
                  <a:pt x="1218" y="1343"/>
                </a:lnTo>
                <a:lnTo>
                  <a:pt x="1249" y="1374"/>
                </a:lnTo>
                <a:lnTo>
                  <a:pt x="1299" y="1425"/>
                </a:lnTo>
                <a:lnTo>
                  <a:pt x="1319" y="1443"/>
                </a:lnTo>
                <a:lnTo>
                  <a:pt x="1344" y="1465"/>
                </a:lnTo>
                <a:lnTo>
                  <a:pt x="1371" y="1487"/>
                </a:lnTo>
                <a:lnTo>
                  <a:pt x="1401" y="1510"/>
                </a:lnTo>
                <a:lnTo>
                  <a:pt x="1431" y="1531"/>
                </a:lnTo>
                <a:lnTo>
                  <a:pt x="1445" y="1541"/>
                </a:lnTo>
                <a:lnTo>
                  <a:pt x="1452" y="1545"/>
                </a:lnTo>
                <a:lnTo>
                  <a:pt x="1459" y="1549"/>
                </a:lnTo>
                <a:lnTo>
                  <a:pt x="1472" y="1558"/>
                </a:lnTo>
                <a:lnTo>
                  <a:pt x="1484" y="1564"/>
                </a:lnTo>
                <a:lnTo>
                  <a:pt x="1495" y="1569"/>
                </a:lnTo>
                <a:lnTo>
                  <a:pt x="1504" y="1572"/>
                </a:lnTo>
                <a:close/>
                <a:moveTo>
                  <a:pt x="2497" y="2427"/>
                </a:moveTo>
                <a:lnTo>
                  <a:pt x="2505" y="2428"/>
                </a:lnTo>
                <a:lnTo>
                  <a:pt x="2514" y="2430"/>
                </a:lnTo>
                <a:lnTo>
                  <a:pt x="2517" y="2431"/>
                </a:lnTo>
                <a:lnTo>
                  <a:pt x="2520" y="2434"/>
                </a:lnTo>
                <a:lnTo>
                  <a:pt x="2523" y="2435"/>
                </a:lnTo>
                <a:lnTo>
                  <a:pt x="2525" y="2438"/>
                </a:lnTo>
                <a:lnTo>
                  <a:pt x="2527" y="2440"/>
                </a:lnTo>
                <a:lnTo>
                  <a:pt x="2529" y="2443"/>
                </a:lnTo>
                <a:lnTo>
                  <a:pt x="2531" y="2446"/>
                </a:lnTo>
                <a:lnTo>
                  <a:pt x="2532" y="2449"/>
                </a:lnTo>
                <a:lnTo>
                  <a:pt x="2534" y="2457"/>
                </a:lnTo>
                <a:lnTo>
                  <a:pt x="2534" y="2461"/>
                </a:lnTo>
                <a:lnTo>
                  <a:pt x="2535" y="2465"/>
                </a:lnTo>
                <a:lnTo>
                  <a:pt x="2534" y="2474"/>
                </a:lnTo>
                <a:lnTo>
                  <a:pt x="2532" y="2482"/>
                </a:lnTo>
                <a:lnTo>
                  <a:pt x="2531" y="2486"/>
                </a:lnTo>
                <a:lnTo>
                  <a:pt x="2529" y="2489"/>
                </a:lnTo>
                <a:lnTo>
                  <a:pt x="2527" y="2491"/>
                </a:lnTo>
                <a:lnTo>
                  <a:pt x="2525" y="2494"/>
                </a:lnTo>
                <a:lnTo>
                  <a:pt x="2523" y="2496"/>
                </a:lnTo>
                <a:lnTo>
                  <a:pt x="2520" y="2498"/>
                </a:lnTo>
                <a:lnTo>
                  <a:pt x="2517" y="2499"/>
                </a:lnTo>
                <a:lnTo>
                  <a:pt x="2514" y="2501"/>
                </a:lnTo>
                <a:lnTo>
                  <a:pt x="2505" y="2503"/>
                </a:lnTo>
                <a:lnTo>
                  <a:pt x="2501" y="2503"/>
                </a:lnTo>
                <a:lnTo>
                  <a:pt x="2497" y="2503"/>
                </a:lnTo>
                <a:lnTo>
                  <a:pt x="2488" y="2503"/>
                </a:lnTo>
                <a:lnTo>
                  <a:pt x="2480" y="2501"/>
                </a:lnTo>
                <a:lnTo>
                  <a:pt x="2477" y="2499"/>
                </a:lnTo>
                <a:lnTo>
                  <a:pt x="2474" y="2498"/>
                </a:lnTo>
                <a:lnTo>
                  <a:pt x="2471" y="2496"/>
                </a:lnTo>
                <a:lnTo>
                  <a:pt x="2469" y="2494"/>
                </a:lnTo>
                <a:lnTo>
                  <a:pt x="2467" y="2491"/>
                </a:lnTo>
                <a:lnTo>
                  <a:pt x="2464" y="2489"/>
                </a:lnTo>
                <a:lnTo>
                  <a:pt x="2462" y="2486"/>
                </a:lnTo>
                <a:lnTo>
                  <a:pt x="2461" y="2482"/>
                </a:lnTo>
                <a:lnTo>
                  <a:pt x="2459" y="2474"/>
                </a:lnTo>
                <a:lnTo>
                  <a:pt x="2459" y="2470"/>
                </a:lnTo>
                <a:lnTo>
                  <a:pt x="2459" y="2465"/>
                </a:lnTo>
                <a:lnTo>
                  <a:pt x="2459" y="2457"/>
                </a:lnTo>
                <a:lnTo>
                  <a:pt x="2461" y="2449"/>
                </a:lnTo>
                <a:lnTo>
                  <a:pt x="2462" y="2446"/>
                </a:lnTo>
                <a:lnTo>
                  <a:pt x="2464" y="2443"/>
                </a:lnTo>
                <a:lnTo>
                  <a:pt x="2467" y="2440"/>
                </a:lnTo>
                <a:lnTo>
                  <a:pt x="2469" y="2438"/>
                </a:lnTo>
                <a:lnTo>
                  <a:pt x="2471" y="2435"/>
                </a:lnTo>
                <a:lnTo>
                  <a:pt x="2474" y="2434"/>
                </a:lnTo>
                <a:lnTo>
                  <a:pt x="2477" y="2431"/>
                </a:lnTo>
                <a:lnTo>
                  <a:pt x="2480" y="2430"/>
                </a:lnTo>
                <a:lnTo>
                  <a:pt x="2488" y="2428"/>
                </a:lnTo>
                <a:lnTo>
                  <a:pt x="2492" y="2427"/>
                </a:lnTo>
                <a:lnTo>
                  <a:pt x="2497" y="2427"/>
                </a:lnTo>
                <a:close/>
                <a:moveTo>
                  <a:pt x="2497" y="2496"/>
                </a:moveTo>
                <a:lnTo>
                  <a:pt x="2504" y="2496"/>
                </a:lnTo>
                <a:lnTo>
                  <a:pt x="2511" y="2494"/>
                </a:lnTo>
                <a:lnTo>
                  <a:pt x="2516" y="2492"/>
                </a:lnTo>
                <a:lnTo>
                  <a:pt x="2518" y="2491"/>
                </a:lnTo>
                <a:lnTo>
                  <a:pt x="2520" y="2489"/>
                </a:lnTo>
                <a:lnTo>
                  <a:pt x="2522" y="2487"/>
                </a:lnTo>
                <a:lnTo>
                  <a:pt x="2523" y="2485"/>
                </a:lnTo>
                <a:lnTo>
                  <a:pt x="2525" y="2483"/>
                </a:lnTo>
                <a:lnTo>
                  <a:pt x="2526" y="2479"/>
                </a:lnTo>
                <a:lnTo>
                  <a:pt x="2527" y="2473"/>
                </a:lnTo>
                <a:lnTo>
                  <a:pt x="2527" y="2465"/>
                </a:lnTo>
                <a:lnTo>
                  <a:pt x="2527" y="2458"/>
                </a:lnTo>
                <a:lnTo>
                  <a:pt x="2526" y="2451"/>
                </a:lnTo>
                <a:lnTo>
                  <a:pt x="2525" y="2449"/>
                </a:lnTo>
                <a:lnTo>
                  <a:pt x="2523" y="2446"/>
                </a:lnTo>
                <a:lnTo>
                  <a:pt x="2520" y="2442"/>
                </a:lnTo>
                <a:lnTo>
                  <a:pt x="2518" y="2440"/>
                </a:lnTo>
                <a:lnTo>
                  <a:pt x="2516" y="2439"/>
                </a:lnTo>
                <a:lnTo>
                  <a:pt x="2511" y="2437"/>
                </a:lnTo>
                <a:lnTo>
                  <a:pt x="2504" y="2436"/>
                </a:lnTo>
                <a:lnTo>
                  <a:pt x="2497" y="2435"/>
                </a:lnTo>
                <a:lnTo>
                  <a:pt x="2493" y="2436"/>
                </a:lnTo>
                <a:lnTo>
                  <a:pt x="2489" y="2436"/>
                </a:lnTo>
                <a:lnTo>
                  <a:pt x="2483" y="2437"/>
                </a:lnTo>
                <a:lnTo>
                  <a:pt x="2478" y="2439"/>
                </a:lnTo>
                <a:lnTo>
                  <a:pt x="2476" y="2440"/>
                </a:lnTo>
                <a:lnTo>
                  <a:pt x="2474" y="2442"/>
                </a:lnTo>
                <a:lnTo>
                  <a:pt x="2472" y="2444"/>
                </a:lnTo>
                <a:lnTo>
                  <a:pt x="2471" y="2446"/>
                </a:lnTo>
                <a:lnTo>
                  <a:pt x="2468" y="2451"/>
                </a:lnTo>
                <a:lnTo>
                  <a:pt x="2467" y="2458"/>
                </a:lnTo>
                <a:lnTo>
                  <a:pt x="2467" y="2465"/>
                </a:lnTo>
                <a:lnTo>
                  <a:pt x="2467" y="2473"/>
                </a:lnTo>
                <a:lnTo>
                  <a:pt x="2468" y="2479"/>
                </a:lnTo>
                <a:lnTo>
                  <a:pt x="2469" y="2483"/>
                </a:lnTo>
                <a:lnTo>
                  <a:pt x="2471" y="2485"/>
                </a:lnTo>
                <a:lnTo>
                  <a:pt x="2472" y="2487"/>
                </a:lnTo>
                <a:lnTo>
                  <a:pt x="2474" y="2489"/>
                </a:lnTo>
                <a:lnTo>
                  <a:pt x="2476" y="2491"/>
                </a:lnTo>
                <a:lnTo>
                  <a:pt x="2478" y="2492"/>
                </a:lnTo>
                <a:lnTo>
                  <a:pt x="2483" y="2494"/>
                </a:lnTo>
                <a:lnTo>
                  <a:pt x="2489" y="2496"/>
                </a:lnTo>
                <a:lnTo>
                  <a:pt x="2497" y="2496"/>
                </a:lnTo>
                <a:close/>
                <a:moveTo>
                  <a:pt x="2513" y="2458"/>
                </a:moveTo>
                <a:lnTo>
                  <a:pt x="2512" y="2462"/>
                </a:lnTo>
                <a:lnTo>
                  <a:pt x="2510" y="2465"/>
                </a:lnTo>
                <a:lnTo>
                  <a:pt x="2507" y="2468"/>
                </a:lnTo>
                <a:lnTo>
                  <a:pt x="2504" y="2469"/>
                </a:lnTo>
                <a:lnTo>
                  <a:pt x="2513" y="2485"/>
                </a:lnTo>
                <a:lnTo>
                  <a:pt x="2502" y="2485"/>
                </a:lnTo>
                <a:lnTo>
                  <a:pt x="2495" y="2471"/>
                </a:lnTo>
                <a:lnTo>
                  <a:pt x="2491" y="2471"/>
                </a:lnTo>
                <a:lnTo>
                  <a:pt x="2491" y="2485"/>
                </a:lnTo>
                <a:lnTo>
                  <a:pt x="2483" y="2485"/>
                </a:lnTo>
                <a:lnTo>
                  <a:pt x="2483" y="2447"/>
                </a:lnTo>
                <a:lnTo>
                  <a:pt x="2488" y="2446"/>
                </a:lnTo>
                <a:lnTo>
                  <a:pt x="2494" y="2446"/>
                </a:lnTo>
                <a:lnTo>
                  <a:pt x="2499" y="2446"/>
                </a:lnTo>
                <a:lnTo>
                  <a:pt x="2502" y="2447"/>
                </a:lnTo>
                <a:lnTo>
                  <a:pt x="2506" y="2448"/>
                </a:lnTo>
                <a:lnTo>
                  <a:pt x="2509" y="2449"/>
                </a:lnTo>
                <a:lnTo>
                  <a:pt x="2511" y="2451"/>
                </a:lnTo>
                <a:lnTo>
                  <a:pt x="2512" y="2453"/>
                </a:lnTo>
                <a:lnTo>
                  <a:pt x="2512" y="2456"/>
                </a:lnTo>
                <a:lnTo>
                  <a:pt x="2513" y="2458"/>
                </a:lnTo>
                <a:close/>
                <a:moveTo>
                  <a:pt x="2494" y="2465"/>
                </a:moveTo>
                <a:lnTo>
                  <a:pt x="2498" y="2464"/>
                </a:lnTo>
                <a:lnTo>
                  <a:pt x="2501" y="2463"/>
                </a:lnTo>
                <a:lnTo>
                  <a:pt x="2502" y="2462"/>
                </a:lnTo>
                <a:lnTo>
                  <a:pt x="2502" y="2461"/>
                </a:lnTo>
                <a:lnTo>
                  <a:pt x="2503" y="2459"/>
                </a:lnTo>
                <a:lnTo>
                  <a:pt x="2502" y="2456"/>
                </a:lnTo>
                <a:lnTo>
                  <a:pt x="2501" y="2454"/>
                </a:lnTo>
                <a:lnTo>
                  <a:pt x="2499" y="2453"/>
                </a:lnTo>
                <a:lnTo>
                  <a:pt x="2494" y="2453"/>
                </a:lnTo>
                <a:lnTo>
                  <a:pt x="2491" y="2453"/>
                </a:lnTo>
                <a:lnTo>
                  <a:pt x="2491" y="2465"/>
                </a:lnTo>
                <a:lnTo>
                  <a:pt x="2494" y="2465"/>
                </a:lnTo>
                <a:close/>
                <a:moveTo>
                  <a:pt x="0" y="2087"/>
                </a:moveTo>
                <a:lnTo>
                  <a:pt x="0" y="2084"/>
                </a:lnTo>
                <a:lnTo>
                  <a:pt x="1" y="2082"/>
                </a:lnTo>
                <a:lnTo>
                  <a:pt x="2" y="2081"/>
                </a:lnTo>
                <a:lnTo>
                  <a:pt x="4" y="2080"/>
                </a:lnTo>
                <a:lnTo>
                  <a:pt x="8" y="2080"/>
                </a:lnTo>
                <a:lnTo>
                  <a:pt x="255" y="2080"/>
                </a:lnTo>
                <a:lnTo>
                  <a:pt x="259" y="2080"/>
                </a:lnTo>
                <a:lnTo>
                  <a:pt x="260" y="2081"/>
                </a:lnTo>
                <a:lnTo>
                  <a:pt x="261" y="2081"/>
                </a:lnTo>
                <a:lnTo>
                  <a:pt x="262" y="2084"/>
                </a:lnTo>
                <a:lnTo>
                  <a:pt x="262" y="2087"/>
                </a:lnTo>
                <a:lnTo>
                  <a:pt x="262" y="2162"/>
                </a:lnTo>
                <a:lnTo>
                  <a:pt x="262" y="2166"/>
                </a:lnTo>
                <a:lnTo>
                  <a:pt x="262" y="2167"/>
                </a:lnTo>
                <a:lnTo>
                  <a:pt x="261" y="2168"/>
                </a:lnTo>
                <a:lnTo>
                  <a:pt x="259" y="2169"/>
                </a:lnTo>
                <a:lnTo>
                  <a:pt x="255" y="2170"/>
                </a:lnTo>
                <a:lnTo>
                  <a:pt x="101" y="2170"/>
                </a:lnTo>
                <a:lnTo>
                  <a:pt x="101" y="2260"/>
                </a:lnTo>
                <a:lnTo>
                  <a:pt x="229" y="2260"/>
                </a:lnTo>
                <a:lnTo>
                  <a:pt x="233" y="2260"/>
                </a:lnTo>
                <a:lnTo>
                  <a:pt x="234" y="2261"/>
                </a:lnTo>
                <a:lnTo>
                  <a:pt x="235" y="2262"/>
                </a:lnTo>
                <a:lnTo>
                  <a:pt x="236" y="2264"/>
                </a:lnTo>
                <a:lnTo>
                  <a:pt x="237" y="2268"/>
                </a:lnTo>
                <a:lnTo>
                  <a:pt x="237" y="2341"/>
                </a:lnTo>
                <a:lnTo>
                  <a:pt x="236" y="2345"/>
                </a:lnTo>
                <a:lnTo>
                  <a:pt x="236" y="2346"/>
                </a:lnTo>
                <a:lnTo>
                  <a:pt x="235" y="2347"/>
                </a:lnTo>
                <a:lnTo>
                  <a:pt x="233" y="2348"/>
                </a:lnTo>
                <a:lnTo>
                  <a:pt x="229" y="2348"/>
                </a:lnTo>
                <a:lnTo>
                  <a:pt x="101" y="2348"/>
                </a:lnTo>
                <a:lnTo>
                  <a:pt x="101" y="2488"/>
                </a:lnTo>
                <a:lnTo>
                  <a:pt x="101" y="2492"/>
                </a:lnTo>
                <a:lnTo>
                  <a:pt x="101" y="2494"/>
                </a:lnTo>
                <a:lnTo>
                  <a:pt x="100" y="2495"/>
                </a:lnTo>
                <a:lnTo>
                  <a:pt x="98" y="2496"/>
                </a:lnTo>
                <a:lnTo>
                  <a:pt x="94" y="2496"/>
                </a:lnTo>
                <a:lnTo>
                  <a:pt x="8" y="2496"/>
                </a:lnTo>
                <a:lnTo>
                  <a:pt x="4" y="2496"/>
                </a:lnTo>
                <a:lnTo>
                  <a:pt x="3" y="2495"/>
                </a:lnTo>
                <a:lnTo>
                  <a:pt x="2" y="2495"/>
                </a:lnTo>
                <a:lnTo>
                  <a:pt x="0" y="2492"/>
                </a:lnTo>
                <a:lnTo>
                  <a:pt x="0" y="2488"/>
                </a:lnTo>
                <a:lnTo>
                  <a:pt x="0" y="2087"/>
                </a:lnTo>
                <a:close/>
                <a:moveTo>
                  <a:pt x="309" y="2348"/>
                </a:moveTo>
                <a:lnTo>
                  <a:pt x="306" y="2348"/>
                </a:lnTo>
                <a:lnTo>
                  <a:pt x="304" y="2348"/>
                </a:lnTo>
                <a:lnTo>
                  <a:pt x="303" y="2347"/>
                </a:lnTo>
                <a:lnTo>
                  <a:pt x="302" y="2345"/>
                </a:lnTo>
                <a:lnTo>
                  <a:pt x="302" y="2341"/>
                </a:lnTo>
                <a:lnTo>
                  <a:pt x="302" y="2268"/>
                </a:lnTo>
                <a:lnTo>
                  <a:pt x="302" y="2264"/>
                </a:lnTo>
                <a:lnTo>
                  <a:pt x="303" y="2263"/>
                </a:lnTo>
                <a:lnTo>
                  <a:pt x="303" y="2262"/>
                </a:lnTo>
                <a:lnTo>
                  <a:pt x="306" y="2260"/>
                </a:lnTo>
                <a:lnTo>
                  <a:pt x="309" y="2260"/>
                </a:lnTo>
                <a:lnTo>
                  <a:pt x="436" y="2260"/>
                </a:lnTo>
                <a:lnTo>
                  <a:pt x="439" y="2260"/>
                </a:lnTo>
                <a:lnTo>
                  <a:pt x="441" y="2261"/>
                </a:lnTo>
                <a:lnTo>
                  <a:pt x="442" y="2262"/>
                </a:lnTo>
                <a:lnTo>
                  <a:pt x="443" y="2264"/>
                </a:lnTo>
                <a:lnTo>
                  <a:pt x="443" y="2268"/>
                </a:lnTo>
                <a:lnTo>
                  <a:pt x="443" y="2341"/>
                </a:lnTo>
                <a:lnTo>
                  <a:pt x="443" y="2345"/>
                </a:lnTo>
                <a:lnTo>
                  <a:pt x="442" y="2346"/>
                </a:lnTo>
                <a:lnTo>
                  <a:pt x="442" y="2347"/>
                </a:lnTo>
                <a:lnTo>
                  <a:pt x="439" y="2348"/>
                </a:lnTo>
                <a:lnTo>
                  <a:pt x="436" y="2348"/>
                </a:lnTo>
                <a:lnTo>
                  <a:pt x="309" y="2348"/>
                </a:lnTo>
                <a:close/>
                <a:moveTo>
                  <a:pt x="585" y="2193"/>
                </a:moveTo>
                <a:lnTo>
                  <a:pt x="585" y="2198"/>
                </a:lnTo>
                <a:lnTo>
                  <a:pt x="585" y="2203"/>
                </a:lnTo>
                <a:lnTo>
                  <a:pt x="587" y="2207"/>
                </a:lnTo>
                <a:lnTo>
                  <a:pt x="588" y="2211"/>
                </a:lnTo>
                <a:lnTo>
                  <a:pt x="591" y="2214"/>
                </a:lnTo>
                <a:lnTo>
                  <a:pt x="594" y="2217"/>
                </a:lnTo>
                <a:lnTo>
                  <a:pt x="597" y="2220"/>
                </a:lnTo>
                <a:lnTo>
                  <a:pt x="601" y="2222"/>
                </a:lnTo>
                <a:lnTo>
                  <a:pt x="606" y="2225"/>
                </a:lnTo>
                <a:lnTo>
                  <a:pt x="611" y="2227"/>
                </a:lnTo>
                <a:lnTo>
                  <a:pt x="625" y="2232"/>
                </a:lnTo>
                <a:lnTo>
                  <a:pt x="643" y="2238"/>
                </a:lnTo>
                <a:lnTo>
                  <a:pt x="663" y="2244"/>
                </a:lnTo>
                <a:lnTo>
                  <a:pt x="680" y="2250"/>
                </a:lnTo>
                <a:lnTo>
                  <a:pt x="695" y="2255"/>
                </a:lnTo>
                <a:lnTo>
                  <a:pt x="708" y="2260"/>
                </a:lnTo>
                <a:lnTo>
                  <a:pt x="721" y="2266"/>
                </a:lnTo>
                <a:lnTo>
                  <a:pt x="732" y="2272"/>
                </a:lnTo>
                <a:lnTo>
                  <a:pt x="741" y="2278"/>
                </a:lnTo>
                <a:lnTo>
                  <a:pt x="750" y="2285"/>
                </a:lnTo>
                <a:lnTo>
                  <a:pt x="754" y="2289"/>
                </a:lnTo>
                <a:lnTo>
                  <a:pt x="758" y="2292"/>
                </a:lnTo>
                <a:lnTo>
                  <a:pt x="765" y="2301"/>
                </a:lnTo>
                <a:lnTo>
                  <a:pt x="771" y="2310"/>
                </a:lnTo>
                <a:lnTo>
                  <a:pt x="776" y="2318"/>
                </a:lnTo>
                <a:lnTo>
                  <a:pt x="778" y="2323"/>
                </a:lnTo>
                <a:lnTo>
                  <a:pt x="779" y="2328"/>
                </a:lnTo>
                <a:lnTo>
                  <a:pt x="782" y="2338"/>
                </a:lnTo>
                <a:lnTo>
                  <a:pt x="784" y="2350"/>
                </a:lnTo>
                <a:lnTo>
                  <a:pt x="785" y="2361"/>
                </a:lnTo>
                <a:lnTo>
                  <a:pt x="786" y="2374"/>
                </a:lnTo>
                <a:lnTo>
                  <a:pt x="785" y="2382"/>
                </a:lnTo>
                <a:lnTo>
                  <a:pt x="785" y="2391"/>
                </a:lnTo>
                <a:lnTo>
                  <a:pt x="784" y="2398"/>
                </a:lnTo>
                <a:lnTo>
                  <a:pt x="782" y="2406"/>
                </a:lnTo>
                <a:lnTo>
                  <a:pt x="781" y="2413"/>
                </a:lnTo>
                <a:lnTo>
                  <a:pt x="778" y="2419"/>
                </a:lnTo>
                <a:lnTo>
                  <a:pt x="776" y="2426"/>
                </a:lnTo>
                <a:lnTo>
                  <a:pt x="773" y="2432"/>
                </a:lnTo>
                <a:lnTo>
                  <a:pt x="770" y="2439"/>
                </a:lnTo>
                <a:lnTo>
                  <a:pt x="766" y="2444"/>
                </a:lnTo>
                <a:lnTo>
                  <a:pt x="761" y="2450"/>
                </a:lnTo>
                <a:lnTo>
                  <a:pt x="757" y="2455"/>
                </a:lnTo>
                <a:lnTo>
                  <a:pt x="748" y="2464"/>
                </a:lnTo>
                <a:lnTo>
                  <a:pt x="742" y="2468"/>
                </a:lnTo>
                <a:lnTo>
                  <a:pt x="737" y="2472"/>
                </a:lnTo>
                <a:lnTo>
                  <a:pt x="726" y="2479"/>
                </a:lnTo>
                <a:lnTo>
                  <a:pt x="713" y="2486"/>
                </a:lnTo>
                <a:lnTo>
                  <a:pt x="699" y="2491"/>
                </a:lnTo>
                <a:lnTo>
                  <a:pt x="686" y="2496"/>
                </a:lnTo>
                <a:lnTo>
                  <a:pt x="670" y="2499"/>
                </a:lnTo>
                <a:lnTo>
                  <a:pt x="663" y="2500"/>
                </a:lnTo>
                <a:lnTo>
                  <a:pt x="655" y="2501"/>
                </a:lnTo>
                <a:lnTo>
                  <a:pt x="640" y="2502"/>
                </a:lnTo>
                <a:lnTo>
                  <a:pt x="623" y="2503"/>
                </a:lnTo>
                <a:lnTo>
                  <a:pt x="606" y="2502"/>
                </a:lnTo>
                <a:lnTo>
                  <a:pt x="587" y="2501"/>
                </a:lnTo>
                <a:lnTo>
                  <a:pt x="570" y="2498"/>
                </a:lnTo>
                <a:lnTo>
                  <a:pt x="554" y="2494"/>
                </a:lnTo>
                <a:lnTo>
                  <a:pt x="538" y="2490"/>
                </a:lnTo>
                <a:lnTo>
                  <a:pt x="524" y="2485"/>
                </a:lnTo>
                <a:lnTo>
                  <a:pt x="512" y="2479"/>
                </a:lnTo>
                <a:lnTo>
                  <a:pt x="500" y="2474"/>
                </a:lnTo>
                <a:lnTo>
                  <a:pt x="498" y="2472"/>
                </a:lnTo>
                <a:lnTo>
                  <a:pt x="496" y="2470"/>
                </a:lnTo>
                <a:lnTo>
                  <a:pt x="495" y="2468"/>
                </a:lnTo>
                <a:lnTo>
                  <a:pt x="494" y="2464"/>
                </a:lnTo>
                <a:lnTo>
                  <a:pt x="494" y="2410"/>
                </a:lnTo>
                <a:lnTo>
                  <a:pt x="495" y="2407"/>
                </a:lnTo>
                <a:lnTo>
                  <a:pt x="495" y="2405"/>
                </a:lnTo>
                <a:lnTo>
                  <a:pt x="497" y="2404"/>
                </a:lnTo>
                <a:lnTo>
                  <a:pt x="500" y="2404"/>
                </a:lnTo>
                <a:lnTo>
                  <a:pt x="506" y="2404"/>
                </a:lnTo>
                <a:lnTo>
                  <a:pt x="515" y="2406"/>
                </a:lnTo>
                <a:lnTo>
                  <a:pt x="542" y="2411"/>
                </a:lnTo>
                <a:lnTo>
                  <a:pt x="559" y="2414"/>
                </a:lnTo>
                <a:lnTo>
                  <a:pt x="577" y="2416"/>
                </a:lnTo>
                <a:lnTo>
                  <a:pt x="597" y="2418"/>
                </a:lnTo>
                <a:lnTo>
                  <a:pt x="617" y="2419"/>
                </a:lnTo>
                <a:lnTo>
                  <a:pt x="634" y="2418"/>
                </a:lnTo>
                <a:lnTo>
                  <a:pt x="641" y="2417"/>
                </a:lnTo>
                <a:lnTo>
                  <a:pt x="647" y="2416"/>
                </a:lnTo>
                <a:lnTo>
                  <a:pt x="659" y="2414"/>
                </a:lnTo>
                <a:lnTo>
                  <a:pt x="664" y="2412"/>
                </a:lnTo>
                <a:lnTo>
                  <a:pt x="668" y="2410"/>
                </a:lnTo>
                <a:lnTo>
                  <a:pt x="672" y="2407"/>
                </a:lnTo>
                <a:lnTo>
                  <a:pt x="677" y="2404"/>
                </a:lnTo>
                <a:lnTo>
                  <a:pt x="679" y="2401"/>
                </a:lnTo>
                <a:lnTo>
                  <a:pt x="682" y="2398"/>
                </a:lnTo>
                <a:lnTo>
                  <a:pt x="683" y="2394"/>
                </a:lnTo>
                <a:lnTo>
                  <a:pt x="685" y="2390"/>
                </a:lnTo>
                <a:lnTo>
                  <a:pt x="685" y="2384"/>
                </a:lnTo>
                <a:lnTo>
                  <a:pt x="686" y="2379"/>
                </a:lnTo>
                <a:lnTo>
                  <a:pt x="685" y="2374"/>
                </a:lnTo>
                <a:lnTo>
                  <a:pt x="685" y="2370"/>
                </a:lnTo>
                <a:lnTo>
                  <a:pt x="684" y="2366"/>
                </a:lnTo>
                <a:lnTo>
                  <a:pt x="682" y="2362"/>
                </a:lnTo>
                <a:lnTo>
                  <a:pt x="680" y="2359"/>
                </a:lnTo>
                <a:lnTo>
                  <a:pt x="677" y="2355"/>
                </a:lnTo>
                <a:lnTo>
                  <a:pt x="672" y="2352"/>
                </a:lnTo>
                <a:lnTo>
                  <a:pt x="668" y="2350"/>
                </a:lnTo>
                <a:lnTo>
                  <a:pt x="664" y="2347"/>
                </a:lnTo>
                <a:lnTo>
                  <a:pt x="658" y="2345"/>
                </a:lnTo>
                <a:lnTo>
                  <a:pt x="652" y="2342"/>
                </a:lnTo>
                <a:lnTo>
                  <a:pt x="646" y="2339"/>
                </a:lnTo>
                <a:lnTo>
                  <a:pt x="629" y="2334"/>
                </a:lnTo>
                <a:lnTo>
                  <a:pt x="610" y="2329"/>
                </a:lnTo>
                <a:lnTo>
                  <a:pt x="594" y="2324"/>
                </a:lnTo>
                <a:lnTo>
                  <a:pt x="578" y="2319"/>
                </a:lnTo>
                <a:lnTo>
                  <a:pt x="564" y="2314"/>
                </a:lnTo>
                <a:lnTo>
                  <a:pt x="552" y="2308"/>
                </a:lnTo>
                <a:lnTo>
                  <a:pt x="540" y="2302"/>
                </a:lnTo>
                <a:lnTo>
                  <a:pt x="530" y="2296"/>
                </a:lnTo>
                <a:lnTo>
                  <a:pt x="521" y="2288"/>
                </a:lnTo>
                <a:lnTo>
                  <a:pt x="513" y="2281"/>
                </a:lnTo>
                <a:lnTo>
                  <a:pt x="507" y="2273"/>
                </a:lnTo>
                <a:lnTo>
                  <a:pt x="500" y="2265"/>
                </a:lnTo>
                <a:lnTo>
                  <a:pt x="495" y="2256"/>
                </a:lnTo>
                <a:lnTo>
                  <a:pt x="493" y="2252"/>
                </a:lnTo>
                <a:lnTo>
                  <a:pt x="492" y="2246"/>
                </a:lnTo>
                <a:lnTo>
                  <a:pt x="489" y="2236"/>
                </a:lnTo>
                <a:lnTo>
                  <a:pt x="487" y="2225"/>
                </a:lnTo>
                <a:lnTo>
                  <a:pt x="486" y="2213"/>
                </a:lnTo>
                <a:lnTo>
                  <a:pt x="485" y="2200"/>
                </a:lnTo>
                <a:lnTo>
                  <a:pt x="486" y="2192"/>
                </a:lnTo>
                <a:lnTo>
                  <a:pt x="486" y="2185"/>
                </a:lnTo>
                <a:lnTo>
                  <a:pt x="487" y="2178"/>
                </a:lnTo>
                <a:lnTo>
                  <a:pt x="488" y="2171"/>
                </a:lnTo>
                <a:lnTo>
                  <a:pt x="492" y="2159"/>
                </a:lnTo>
                <a:lnTo>
                  <a:pt x="497" y="2146"/>
                </a:lnTo>
                <a:lnTo>
                  <a:pt x="504" y="2134"/>
                </a:lnTo>
                <a:lnTo>
                  <a:pt x="507" y="2129"/>
                </a:lnTo>
                <a:lnTo>
                  <a:pt x="511" y="2124"/>
                </a:lnTo>
                <a:lnTo>
                  <a:pt x="515" y="2119"/>
                </a:lnTo>
                <a:lnTo>
                  <a:pt x="519" y="2115"/>
                </a:lnTo>
                <a:lnTo>
                  <a:pt x="528" y="2105"/>
                </a:lnTo>
                <a:lnTo>
                  <a:pt x="533" y="2102"/>
                </a:lnTo>
                <a:lnTo>
                  <a:pt x="539" y="2098"/>
                </a:lnTo>
                <a:lnTo>
                  <a:pt x="551" y="2091"/>
                </a:lnTo>
                <a:lnTo>
                  <a:pt x="562" y="2086"/>
                </a:lnTo>
                <a:lnTo>
                  <a:pt x="569" y="2083"/>
                </a:lnTo>
                <a:lnTo>
                  <a:pt x="575" y="2081"/>
                </a:lnTo>
                <a:lnTo>
                  <a:pt x="588" y="2078"/>
                </a:lnTo>
                <a:lnTo>
                  <a:pt x="596" y="2076"/>
                </a:lnTo>
                <a:lnTo>
                  <a:pt x="603" y="2075"/>
                </a:lnTo>
                <a:lnTo>
                  <a:pt x="617" y="2074"/>
                </a:lnTo>
                <a:lnTo>
                  <a:pt x="633" y="2073"/>
                </a:lnTo>
                <a:lnTo>
                  <a:pt x="649" y="2074"/>
                </a:lnTo>
                <a:lnTo>
                  <a:pt x="666" y="2075"/>
                </a:lnTo>
                <a:lnTo>
                  <a:pt x="682" y="2077"/>
                </a:lnTo>
                <a:lnTo>
                  <a:pt x="697" y="2080"/>
                </a:lnTo>
                <a:lnTo>
                  <a:pt x="711" y="2084"/>
                </a:lnTo>
                <a:lnTo>
                  <a:pt x="726" y="2089"/>
                </a:lnTo>
                <a:lnTo>
                  <a:pt x="740" y="2095"/>
                </a:lnTo>
                <a:lnTo>
                  <a:pt x="753" y="2101"/>
                </a:lnTo>
                <a:lnTo>
                  <a:pt x="756" y="2103"/>
                </a:lnTo>
                <a:lnTo>
                  <a:pt x="758" y="2105"/>
                </a:lnTo>
                <a:lnTo>
                  <a:pt x="759" y="2107"/>
                </a:lnTo>
                <a:lnTo>
                  <a:pt x="759" y="2112"/>
                </a:lnTo>
                <a:lnTo>
                  <a:pt x="759" y="2166"/>
                </a:lnTo>
                <a:lnTo>
                  <a:pt x="759" y="2169"/>
                </a:lnTo>
                <a:lnTo>
                  <a:pt x="758" y="2171"/>
                </a:lnTo>
                <a:lnTo>
                  <a:pt x="756" y="2172"/>
                </a:lnTo>
                <a:lnTo>
                  <a:pt x="753" y="2172"/>
                </a:lnTo>
                <a:lnTo>
                  <a:pt x="747" y="2172"/>
                </a:lnTo>
                <a:lnTo>
                  <a:pt x="738" y="2170"/>
                </a:lnTo>
                <a:lnTo>
                  <a:pt x="711" y="2165"/>
                </a:lnTo>
                <a:lnTo>
                  <a:pt x="695" y="2162"/>
                </a:lnTo>
                <a:lnTo>
                  <a:pt x="678" y="2160"/>
                </a:lnTo>
                <a:lnTo>
                  <a:pt x="658" y="2158"/>
                </a:lnTo>
                <a:lnTo>
                  <a:pt x="638" y="2157"/>
                </a:lnTo>
                <a:lnTo>
                  <a:pt x="630" y="2158"/>
                </a:lnTo>
                <a:lnTo>
                  <a:pt x="624" y="2158"/>
                </a:lnTo>
                <a:lnTo>
                  <a:pt x="619" y="2159"/>
                </a:lnTo>
                <a:lnTo>
                  <a:pt x="613" y="2160"/>
                </a:lnTo>
                <a:lnTo>
                  <a:pt x="609" y="2161"/>
                </a:lnTo>
                <a:lnTo>
                  <a:pt x="605" y="2163"/>
                </a:lnTo>
                <a:lnTo>
                  <a:pt x="601" y="2165"/>
                </a:lnTo>
                <a:lnTo>
                  <a:pt x="598" y="2167"/>
                </a:lnTo>
                <a:lnTo>
                  <a:pt x="595" y="2170"/>
                </a:lnTo>
                <a:lnTo>
                  <a:pt x="592" y="2172"/>
                </a:lnTo>
                <a:lnTo>
                  <a:pt x="588" y="2178"/>
                </a:lnTo>
                <a:lnTo>
                  <a:pt x="586" y="2182"/>
                </a:lnTo>
                <a:lnTo>
                  <a:pt x="585" y="2185"/>
                </a:lnTo>
                <a:lnTo>
                  <a:pt x="585" y="2189"/>
                </a:lnTo>
                <a:lnTo>
                  <a:pt x="585" y="2193"/>
                </a:lnTo>
                <a:close/>
                <a:moveTo>
                  <a:pt x="926" y="2366"/>
                </a:moveTo>
                <a:lnTo>
                  <a:pt x="927" y="2373"/>
                </a:lnTo>
                <a:lnTo>
                  <a:pt x="927" y="2377"/>
                </a:lnTo>
                <a:lnTo>
                  <a:pt x="928" y="2381"/>
                </a:lnTo>
                <a:lnTo>
                  <a:pt x="930" y="2388"/>
                </a:lnTo>
                <a:lnTo>
                  <a:pt x="932" y="2394"/>
                </a:lnTo>
                <a:lnTo>
                  <a:pt x="935" y="2399"/>
                </a:lnTo>
                <a:lnTo>
                  <a:pt x="937" y="2401"/>
                </a:lnTo>
                <a:lnTo>
                  <a:pt x="940" y="2404"/>
                </a:lnTo>
                <a:lnTo>
                  <a:pt x="944" y="2408"/>
                </a:lnTo>
                <a:lnTo>
                  <a:pt x="948" y="2411"/>
                </a:lnTo>
                <a:lnTo>
                  <a:pt x="954" y="2414"/>
                </a:lnTo>
                <a:lnTo>
                  <a:pt x="959" y="2417"/>
                </a:lnTo>
                <a:lnTo>
                  <a:pt x="966" y="2419"/>
                </a:lnTo>
                <a:lnTo>
                  <a:pt x="969" y="2419"/>
                </a:lnTo>
                <a:lnTo>
                  <a:pt x="973" y="2420"/>
                </a:lnTo>
                <a:lnTo>
                  <a:pt x="980" y="2421"/>
                </a:lnTo>
                <a:lnTo>
                  <a:pt x="990" y="2422"/>
                </a:lnTo>
                <a:lnTo>
                  <a:pt x="998" y="2423"/>
                </a:lnTo>
                <a:lnTo>
                  <a:pt x="1008" y="2423"/>
                </a:lnTo>
                <a:lnTo>
                  <a:pt x="1028" y="2422"/>
                </a:lnTo>
                <a:lnTo>
                  <a:pt x="1037" y="2422"/>
                </a:lnTo>
                <a:lnTo>
                  <a:pt x="1046" y="2421"/>
                </a:lnTo>
                <a:lnTo>
                  <a:pt x="1062" y="2419"/>
                </a:lnTo>
                <a:lnTo>
                  <a:pt x="1077" y="2416"/>
                </a:lnTo>
                <a:lnTo>
                  <a:pt x="1099" y="2412"/>
                </a:lnTo>
                <a:lnTo>
                  <a:pt x="1107" y="2410"/>
                </a:lnTo>
                <a:lnTo>
                  <a:pt x="1113" y="2410"/>
                </a:lnTo>
                <a:lnTo>
                  <a:pt x="1116" y="2410"/>
                </a:lnTo>
                <a:lnTo>
                  <a:pt x="1118" y="2411"/>
                </a:lnTo>
                <a:lnTo>
                  <a:pt x="1119" y="2413"/>
                </a:lnTo>
                <a:lnTo>
                  <a:pt x="1119" y="2416"/>
                </a:lnTo>
                <a:lnTo>
                  <a:pt x="1119" y="2468"/>
                </a:lnTo>
                <a:lnTo>
                  <a:pt x="1119" y="2471"/>
                </a:lnTo>
                <a:lnTo>
                  <a:pt x="1118" y="2473"/>
                </a:lnTo>
                <a:lnTo>
                  <a:pt x="1117" y="2474"/>
                </a:lnTo>
                <a:lnTo>
                  <a:pt x="1115" y="2476"/>
                </a:lnTo>
                <a:lnTo>
                  <a:pt x="1111" y="2477"/>
                </a:lnTo>
                <a:lnTo>
                  <a:pt x="1099" y="2483"/>
                </a:lnTo>
                <a:lnTo>
                  <a:pt x="1087" y="2487"/>
                </a:lnTo>
                <a:lnTo>
                  <a:pt x="1073" y="2491"/>
                </a:lnTo>
                <a:lnTo>
                  <a:pt x="1058" y="2495"/>
                </a:lnTo>
                <a:lnTo>
                  <a:pt x="1042" y="2498"/>
                </a:lnTo>
                <a:lnTo>
                  <a:pt x="1026" y="2501"/>
                </a:lnTo>
                <a:lnTo>
                  <a:pt x="1016" y="2502"/>
                </a:lnTo>
                <a:lnTo>
                  <a:pt x="1008" y="2502"/>
                </a:lnTo>
                <a:lnTo>
                  <a:pt x="989" y="2503"/>
                </a:lnTo>
                <a:lnTo>
                  <a:pt x="970" y="2502"/>
                </a:lnTo>
                <a:lnTo>
                  <a:pt x="961" y="2502"/>
                </a:lnTo>
                <a:lnTo>
                  <a:pt x="953" y="2501"/>
                </a:lnTo>
                <a:lnTo>
                  <a:pt x="935" y="2498"/>
                </a:lnTo>
                <a:lnTo>
                  <a:pt x="928" y="2496"/>
                </a:lnTo>
                <a:lnTo>
                  <a:pt x="920" y="2494"/>
                </a:lnTo>
                <a:lnTo>
                  <a:pt x="913" y="2492"/>
                </a:lnTo>
                <a:lnTo>
                  <a:pt x="906" y="2489"/>
                </a:lnTo>
                <a:lnTo>
                  <a:pt x="899" y="2486"/>
                </a:lnTo>
                <a:lnTo>
                  <a:pt x="892" y="2482"/>
                </a:lnTo>
                <a:lnTo>
                  <a:pt x="886" y="2478"/>
                </a:lnTo>
                <a:lnTo>
                  <a:pt x="880" y="2474"/>
                </a:lnTo>
                <a:lnTo>
                  <a:pt x="874" y="2470"/>
                </a:lnTo>
                <a:lnTo>
                  <a:pt x="869" y="2465"/>
                </a:lnTo>
                <a:lnTo>
                  <a:pt x="864" y="2460"/>
                </a:lnTo>
                <a:lnTo>
                  <a:pt x="860" y="2455"/>
                </a:lnTo>
                <a:lnTo>
                  <a:pt x="850" y="2443"/>
                </a:lnTo>
                <a:lnTo>
                  <a:pt x="843" y="2429"/>
                </a:lnTo>
                <a:lnTo>
                  <a:pt x="841" y="2426"/>
                </a:lnTo>
                <a:lnTo>
                  <a:pt x="840" y="2422"/>
                </a:lnTo>
                <a:lnTo>
                  <a:pt x="837" y="2415"/>
                </a:lnTo>
                <a:lnTo>
                  <a:pt x="832" y="2399"/>
                </a:lnTo>
                <a:lnTo>
                  <a:pt x="831" y="2390"/>
                </a:lnTo>
                <a:lnTo>
                  <a:pt x="829" y="2381"/>
                </a:lnTo>
                <a:lnTo>
                  <a:pt x="828" y="2371"/>
                </a:lnTo>
                <a:lnTo>
                  <a:pt x="827" y="2362"/>
                </a:lnTo>
                <a:lnTo>
                  <a:pt x="827" y="2352"/>
                </a:lnTo>
                <a:lnTo>
                  <a:pt x="826" y="2342"/>
                </a:lnTo>
                <a:lnTo>
                  <a:pt x="827" y="2331"/>
                </a:lnTo>
                <a:lnTo>
                  <a:pt x="827" y="2321"/>
                </a:lnTo>
                <a:lnTo>
                  <a:pt x="828" y="2312"/>
                </a:lnTo>
                <a:lnTo>
                  <a:pt x="829" y="2303"/>
                </a:lnTo>
                <a:lnTo>
                  <a:pt x="832" y="2285"/>
                </a:lnTo>
                <a:lnTo>
                  <a:pt x="835" y="2277"/>
                </a:lnTo>
                <a:lnTo>
                  <a:pt x="837" y="2269"/>
                </a:lnTo>
                <a:lnTo>
                  <a:pt x="843" y="2255"/>
                </a:lnTo>
                <a:lnTo>
                  <a:pt x="850" y="2240"/>
                </a:lnTo>
                <a:lnTo>
                  <a:pt x="855" y="2234"/>
                </a:lnTo>
                <a:lnTo>
                  <a:pt x="859" y="2228"/>
                </a:lnTo>
                <a:lnTo>
                  <a:pt x="864" y="2222"/>
                </a:lnTo>
                <a:lnTo>
                  <a:pt x="868" y="2217"/>
                </a:lnTo>
                <a:lnTo>
                  <a:pt x="874" y="2212"/>
                </a:lnTo>
                <a:lnTo>
                  <a:pt x="879" y="2207"/>
                </a:lnTo>
                <a:lnTo>
                  <a:pt x="891" y="2198"/>
                </a:lnTo>
                <a:lnTo>
                  <a:pt x="904" y="2190"/>
                </a:lnTo>
                <a:lnTo>
                  <a:pt x="911" y="2187"/>
                </a:lnTo>
                <a:lnTo>
                  <a:pt x="918" y="2184"/>
                </a:lnTo>
                <a:lnTo>
                  <a:pt x="933" y="2180"/>
                </a:lnTo>
                <a:lnTo>
                  <a:pt x="942" y="2178"/>
                </a:lnTo>
                <a:lnTo>
                  <a:pt x="950" y="2176"/>
                </a:lnTo>
                <a:lnTo>
                  <a:pt x="958" y="2175"/>
                </a:lnTo>
                <a:lnTo>
                  <a:pt x="967" y="2174"/>
                </a:lnTo>
                <a:lnTo>
                  <a:pt x="985" y="2174"/>
                </a:lnTo>
                <a:lnTo>
                  <a:pt x="995" y="2174"/>
                </a:lnTo>
                <a:lnTo>
                  <a:pt x="1005" y="2175"/>
                </a:lnTo>
                <a:lnTo>
                  <a:pt x="1014" y="2175"/>
                </a:lnTo>
                <a:lnTo>
                  <a:pt x="1023" y="2177"/>
                </a:lnTo>
                <a:lnTo>
                  <a:pt x="1032" y="2178"/>
                </a:lnTo>
                <a:lnTo>
                  <a:pt x="1040" y="2180"/>
                </a:lnTo>
                <a:lnTo>
                  <a:pt x="1048" y="2183"/>
                </a:lnTo>
                <a:lnTo>
                  <a:pt x="1055" y="2185"/>
                </a:lnTo>
                <a:lnTo>
                  <a:pt x="1068" y="2192"/>
                </a:lnTo>
                <a:lnTo>
                  <a:pt x="1075" y="2195"/>
                </a:lnTo>
                <a:lnTo>
                  <a:pt x="1081" y="2199"/>
                </a:lnTo>
                <a:lnTo>
                  <a:pt x="1086" y="2205"/>
                </a:lnTo>
                <a:lnTo>
                  <a:pt x="1091" y="2209"/>
                </a:lnTo>
                <a:lnTo>
                  <a:pt x="1096" y="2214"/>
                </a:lnTo>
                <a:lnTo>
                  <a:pt x="1100" y="2219"/>
                </a:lnTo>
                <a:lnTo>
                  <a:pt x="1108" y="2230"/>
                </a:lnTo>
                <a:lnTo>
                  <a:pt x="1116" y="2242"/>
                </a:lnTo>
                <a:lnTo>
                  <a:pt x="1118" y="2249"/>
                </a:lnTo>
                <a:lnTo>
                  <a:pt x="1121" y="2255"/>
                </a:lnTo>
                <a:lnTo>
                  <a:pt x="1125" y="2269"/>
                </a:lnTo>
                <a:lnTo>
                  <a:pt x="1128" y="2283"/>
                </a:lnTo>
                <a:lnTo>
                  <a:pt x="1131" y="2299"/>
                </a:lnTo>
                <a:lnTo>
                  <a:pt x="1132" y="2315"/>
                </a:lnTo>
                <a:lnTo>
                  <a:pt x="1132" y="2332"/>
                </a:lnTo>
                <a:lnTo>
                  <a:pt x="1132" y="2358"/>
                </a:lnTo>
                <a:lnTo>
                  <a:pt x="1132" y="2362"/>
                </a:lnTo>
                <a:lnTo>
                  <a:pt x="1132" y="2363"/>
                </a:lnTo>
                <a:lnTo>
                  <a:pt x="1131" y="2364"/>
                </a:lnTo>
                <a:lnTo>
                  <a:pt x="1129" y="2365"/>
                </a:lnTo>
                <a:lnTo>
                  <a:pt x="1125" y="2366"/>
                </a:lnTo>
                <a:lnTo>
                  <a:pt x="926" y="2366"/>
                </a:lnTo>
                <a:close/>
                <a:moveTo>
                  <a:pt x="925" y="2310"/>
                </a:moveTo>
                <a:lnTo>
                  <a:pt x="1038" y="2310"/>
                </a:lnTo>
                <a:lnTo>
                  <a:pt x="1038" y="2302"/>
                </a:lnTo>
                <a:lnTo>
                  <a:pt x="1037" y="2293"/>
                </a:lnTo>
                <a:lnTo>
                  <a:pt x="1036" y="2286"/>
                </a:lnTo>
                <a:lnTo>
                  <a:pt x="1035" y="2280"/>
                </a:lnTo>
                <a:lnTo>
                  <a:pt x="1033" y="2275"/>
                </a:lnTo>
                <a:lnTo>
                  <a:pt x="1031" y="2269"/>
                </a:lnTo>
                <a:lnTo>
                  <a:pt x="1029" y="2265"/>
                </a:lnTo>
                <a:lnTo>
                  <a:pt x="1026" y="2261"/>
                </a:lnTo>
                <a:lnTo>
                  <a:pt x="1022" y="2257"/>
                </a:lnTo>
                <a:lnTo>
                  <a:pt x="1018" y="2254"/>
                </a:lnTo>
                <a:lnTo>
                  <a:pt x="1014" y="2252"/>
                </a:lnTo>
                <a:lnTo>
                  <a:pt x="1009" y="2250"/>
                </a:lnTo>
                <a:lnTo>
                  <a:pt x="1004" y="2248"/>
                </a:lnTo>
                <a:lnTo>
                  <a:pt x="998" y="2246"/>
                </a:lnTo>
                <a:lnTo>
                  <a:pt x="992" y="2246"/>
                </a:lnTo>
                <a:lnTo>
                  <a:pt x="985" y="2245"/>
                </a:lnTo>
                <a:lnTo>
                  <a:pt x="978" y="2246"/>
                </a:lnTo>
                <a:lnTo>
                  <a:pt x="972" y="2246"/>
                </a:lnTo>
                <a:lnTo>
                  <a:pt x="967" y="2248"/>
                </a:lnTo>
                <a:lnTo>
                  <a:pt x="961" y="2250"/>
                </a:lnTo>
                <a:lnTo>
                  <a:pt x="956" y="2252"/>
                </a:lnTo>
                <a:lnTo>
                  <a:pt x="952" y="2254"/>
                </a:lnTo>
                <a:lnTo>
                  <a:pt x="947" y="2257"/>
                </a:lnTo>
                <a:lnTo>
                  <a:pt x="943" y="2261"/>
                </a:lnTo>
                <a:lnTo>
                  <a:pt x="940" y="2265"/>
                </a:lnTo>
                <a:lnTo>
                  <a:pt x="936" y="2269"/>
                </a:lnTo>
                <a:lnTo>
                  <a:pt x="933" y="2275"/>
                </a:lnTo>
                <a:lnTo>
                  <a:pt x="930" y="2280"/>
                </a:lnTo>
                <a:lnTo>
                  <a:pt x="928" y="2286"/>
                </a:lnTo>
                <a:lnTo>
                  <a:pt x="927" y="2293"/>
                </a:lnTo>
                <a:lnTo>
                  <a:pt x="926" y="2302"/>
                </a:lnTo>
                <a:lnTo>
                  <a:pt x="925" y="2310"/>
                </a:lnTo>
                <a:close/>
                <a:moveTo>
                  <a:pt x="1332" y="2174"/>
                </a:moveTo>
                <a:lnTo>
                  <a:pt x="1347" y="2174"/>
                </a:lnTo>
                <a:lnTo>
                  <a:pt x="1361" y="2176"/>
                </a:lnTo>
                <a:lnTo>
                  <a:pt x="1376" y="2178"/>
                </a:lnTo>
                <a:lnTo>
                  <a:pt x="1390" y="2181"/>
                </a:lnTo>
                <a:lnTo>
                  <a:pt x="1403" y="2185"/>
                </a:lnTo>
                <a:lnTo>
                  <a:pt x="1415" y="2189"/>
                </a:lnTo>
                <a:lnTo>
                  <a:pt x="1428" y="2193"/>
                </a:lnTo>
                <a:lnTo>
                  <a:pt x="1438" y="2198"/>
                </a:lnTo>
                <a:lnTo>
                  <a:pt x="1442" y="2200"/>
                </a:lnTo>
                <a:lnTo>
                  <a:pt x="1443" y="2202"/>
                </a:lnTo>
                <a:lnTo>
                  <a:pt x="1444" y="2203"/>
                </a:lnTo>
                <a:lnTo>
                  <a:pt x="1445" y="2205"/>
                </a:lnTo>
                <a:lnTo>
                  <a:pt x="1445" y="2209"/>
                </a:lnTo>
                <a:lnTo>
                  <a:pt x="1445" y="2259"/>
                </a:lnTo>
                <a:lnTo>
                  <a:pt x="1445" y="2262"/>
                </a:lnTo>
                <a:lnTo>
                  <a:pt x="1445" y="2263"/>
                </a:lnTo>
                <a:lnTo>
                  <a:pt x="1444" y="2264"/>
                </a:lnTo>
                <a:lnTo>
                  <a:pt x="1443" y="2265"/>
                </a:lnTo>
                <a:lnTo>
                  <a:pt x="1440" y="2265"/>
                </a:lnTo>
                <a:lnTo>
                  <a:pt x="1435" y="2265"/>
                </a:lnTo>
                <a:lnTo>
                  <a:pt x="1428" y="2264"/>
                </a:lnTo>
                <a:lnTo>
                  <a:pt x="1407" y="2260"/>
                </a:lnTo>
                <a:lnTo>
                  <a:pt x="1394" y="2258"/>
                </a:lnTo>
                <a:lnTo>
                  <a:pt x="1380" y="2256"/>
                </a:lnTo>
                <a:lnTo>
                  <a:pt x="1364" y="2254"/>
                </a:lnTo>
                <a:lnTo>
                  <a:pt x="1348" y="2254"/>
                </a:lnTo>
                <a:lnTo>
                  <a:pt x="1339" y="2254"/>
                </a:lnTo>
                <a:lnTo>
                  <a:pt x="1329" y="2255"/>
                </a:lnTo>
                <a:lnTo>
                  <a:pt x="1321" y="2257"/>
                </a:lnTo>
                <a:lnTo>
                  <a:pt x="1313" y="2259"/>
                </a:lnTo>
                <a:lnTo>
                  <a:pt x="1307" y="2262"/>
                </a:lnTo>
                <a:lnTo>
                  <a:pt x="1301" y="2266"/>
                </a:lnTo>
                <a:lnTo>
                  <a:pt x="1298" y="2268"/>
                </a:lnTo>
                <a:lnTo>
                  <a:pt x="1295" y="2270"/>
                </a:lnTo>
                <a:lnTo>
                  <a:pt x="1291" y="2275"/>
                </a:lnTo>
                <a:lnTo>
                  <a:pt x="1286" y="2281"/>
                </a:lnTo>
                <a:lnTo>
                  <a:pt x="1282" y="2287"/>
                </a:lnTo>
                <a:lnTo>
                  <a:pt x="1279" y="2295"/>
                </a:lnTo>
                <a:lnTo>
                  <a:pt x="1278" y="2298"/>
                </a:lnTo>
                <a:lnTo>
                  <a:pt x="1277" y="2302"/>
                </a:lnTo>
                <a:lnTo>
                  <a:pt x="1275" y="2310"/>
                </a:lnTo>
                <a:lnTo>
                  <a:pt x="1274" y="2319"/>
                </a:lnTo>
                <a:lnTo>
                  <a:pt x="1273" y="2328"/>
                </a:lnTo>
                <a:lnTo>
                  <a:pt x="1273" y="2338"/>
                </a:lnTo>
                <a:lnTo>
                  <a:pt x="1273" y="2349"/>
                </a:lnTo>
                <a:lnTo>
                  <a:pt x="1274" y="2358"/>
                </a:lnTo>
                <a:lnTo>
                  <a:pt x="1275" y="2367"/>
                </a:lnTo>
                <a:lnTo>
                  <a:pt x="1277" y="2375"/>
                </a:lnTo>
                <a:lnTo>
                  <a:pt x="1279" y="2382"/>
                </a:lnTo>
                <a:lnTo>
                  <a:pt x="1282" y="2390"/>
                </a:lnTo>
                <a:lnTo>
                  <a:pt x="1286" y="2396"/>
                </a:lnTo>
                <a:lnTo>
                  <a:pt x="1291" y="2402"/>
                </a:lnTo>
                <a:lnTo>
                  <a:pt x="1295" y="2407"/>
                </a:lnTo>
                <a:lnTo>
                  <a:pt x="1301" y="2411"/>
                </a:lnTo>
                <a:lnTo>
                  <a:pt x="1307" y="2414"/>
                </a:lnTo>
                <a:lnTo>
                  <a:pt x="1313" y="2417"/>
                </a:lnTo>
                <a:lnTo>
                  <a:pt x="1317" y="2419"/>
                </a:lnTo>
                <a:lnTo>
                  <a:pt x="1321" y="2420"/>
                </a:lnTo>
                <a:lnTo>
                  <a:pt x="1329" y="2421"/>
                </a:lnTo>
                <a:lnTo>
                  <a:pt x="1339" y="2422"/>
                </a:lnTo>
                <a:lnTo>
                  <a:pt x="1348" y="2423"/>
                </a:lnTo>
                <a:lnTo>
                  <a:pt x="1364" y="2422"/>
                </a:lnTo>
                <a:lnTo>
                  <a:pt x="1372" y="2422"/>
                </a:lnTo>
                <a:lnTo>
                  <a:pt x="1381" y="2421"/>
                </a:lnTo>
                <a:lnTo>
                  <a:pt x="1395" y="2419"/>
                </a:lnTo>
                <a:lnTo>
                  <a:pt x="1408" y="2416"/>
                </a:lnTo>
                <a:lnTo>
                  <a:pt x="1430" y="2412"/>
                </a:lnTo>
                <a:lnTo>
                  <a:pt x="1438" y="2410"/>
                </a:lnTo>
                <a:lnTo>
                  <a:pt x="1443" y="2410"/>
                </a:lnTo>
                <a:lnTo>
                  <a:pt x="1445" y="2410"/>
                </a:lnTo>
                <a:lnTo>
                  <a:pt x="1447" y="2411"/>
                </a:lnTo>
                <a:lnTo>
                  <a:pt x="1447" y="2413"/>
                </a:lnTo>
                <a:lnTo>
                  <a:pt x="1448" y="2416"/>
                </a:lnTo>
                <a:lnTo>
                  <a:pt x="1448" y="2468"/>
                </a:lnTo>
                <a:lnTo>
                  <a:pt x="1447" y="2471"/>
                </a:lnTo>
                <a:lnTo>
                  <a:pt x="1447" y="2474"/>
                </a:lnTo>
                <a:lnTo>
                  <a:pt x="1444" y="2476"/>
                </a:lnTo>
                <a:lnTo>
                  <a:pt x="1441" y="2478"/>
                </a:lnTo>
                <a:lnTo>
                  <a:pt x="1430" y="2483"/>
                </a:lnTo>
                <a:lnTo>
                  <a:pt x="1419" y="2488"/>
                </a:lnTo>
                <a:lnTo>
                  <a:pt x="1405" y="2492"/>
                </a:lnTo>
                <a:lnTo>
                  <a:pt x="1391" y="2496"/>
                </a:lnTo>
                <a:lnTo>
                  <a:pt x="1377" y="2499"/>
                </a:lnTo>
                <a:lnTo>
                  <a:pt x="1361" y="2501"/>
                </a:lnTo>
                <a:lnTo>
                  <a:pt x="1347" y="2502"/>
                </a:lnTo>
                <a:lnTo>
                  <a:pt x="1332" y="2503"/>
                </a:lnTo>
                <a:lnTo>
                  <a:pt x="1321" y="2503"/>
                </a:lnTo>
                <a:lnTo>
                  <a:pt x="1312" y="2502"/>
                </a:lnTo>
                <a:lnTo>
                  <a:pt x="1303" y="2501"/>
                </a:lnTo>
                <a:lnTo>
                  <a:pt x="1294" y="2500"/>
                </a:lnTo>
                <a:lnTo>
                  <a:pt x="1284" y="2498"/>
                </a:lnTo>
                <a:lnTo>
                  <a:pt x="1276" y="2496"/>
                </a:lnTo>
                <a:lnTo>
                  <a:pt x="1261" y="2491"/>
                </a:lnTo>
                <a:lnTo>
                  <a:pt x="1254" y="2488"/>
                </a:lnTo>
                <a:lnTo>
                  <a:pt x="1247" y="2485"/>
                </a:lnTo>
                <a:lnTo>
                  <a:pt x="1239" y="2481"/>
                </a:lnTo>
                <a:lnTo>
                  <a:pt x="1233" y="2476"/>
                </a:lnTo>
                <a:lnTo>
                  <a:pt x="1227" y="2472"/>
                </a:lnTo>
                <a:lnTo>
                  <a:pt x="1222" y="2467"/>
                </a:lnTo>
                <a:lnTo>
                  <a:pt x="1212" y="2457"/>
                </a:lnTo>
                <a:lnTo>
                  <a:pt x="1209" y="2454"/>
                </a:lnTo>
                <a:lnTo>
                  <a:pt x="1207" y="2452"/>
                </a:lnTo>
                <a:lnTo>
                  <a:pt x="1203" y="2446"/>
                </a:lnTo>
                <a:lnTo>
                  <a:pt x="1194" y="2434"/>
                </a:lnTo>
                <a:lnTo>
                  <a:pt x="1188" y="2419"/>
                </a:lnTo>
                <a:lnTo>
                  <a:pt x="1185" y="2412"/>
                </a:lnTo>
                <a:lnTo>
                  <a:pt x="1182" y="2405"/>
                </a:lnTo>
                <a:lnTo>
                  <a:pt x="1180" y="2398"/>
                </a:lnTo>
                <a:lnTo>
                  <a:pt x="1178" y="2390"/>
                </a:lnTo>
                <a:lnTo>
                  <a:pt x="1175" y="2373"/>
                </a:lnTo>
                <a:lnTo>
                  <a:pt x="1174" y="2356"/>
                </a:lnTo>
                <a:lnTo>
                  <a:pt x="1173" y="2348"/>
                </a:lnTo>
                <a:lnTo>
                  <a:pt x="1173" y="2338"/>
                </a:lnTo>
                <a:lnTo>
                  <a:pt x="1174" y="2320"/>
                </a:lnTo>
                <a:lnTo>
                  <a:pt x="1175" y="2304"/>
                </a:lnTo>
                <a:lnTo>
                  <a:pt x="1177" y="2295"/>
                </a:lnTo>
                <a:lnTo>
                  <a:pt x="1178" y="2287"/>
                </a:lnTo>
                <a:lnTo>
                  <a:pt x="1182" y="2271"/>
                </a:lnTo>
                <a:lnTo>
                  <a:pt x="1185" y="2264"/>
                </a:lnTo>
                <a:lnTo>
                  <a:pt x="1188" y="2257"/>
                </a:lnTo>
                <a:lnTo>
                  <a:pt x="1191" y="2251"/>
                </a:lnTo>
                <a:lnTo>
                  <a:pt x="1194" y="2243"/>
                </a:lnTo>
                <a:lnTo>
                  <a:pt x="1198" y="2237"/>
                </a:lnTo>
                <a:lnTo>
                  <a:pt x="1203" y="2231"/>
                </a:lnTo>
                <a:lnTo>
                  <a:pt x="1207" y="2225"/>
                </a:lnTo>
                <a:lnTo>
                  <a:pt x="1212" y="2220"/>
                </a:lnTo>
                <a:lnTo>
                  <a:pt x="1217" y="2214"/>
                </a:lnTo>
                <a:lnTo>
                  <a:pt x="1222" y="2210"/>
                </a:lnTo>
                <a:lnTo>
                  <a:pt x="1227" y="2205"/>
                </a:lnTo>
                <a:lnTo>
                  <a:pt x="1233" y="2200"/>
                </a:lnTo>
                <a:lnTo>
                  <a:pt x="1247" y="2192"/>
                </a:lnTo>
                <a:lnTo>
                  <a:pt x="1254" y="2189"/>
                </a:lnTo>
                <a:lnTo>
                  <a:pt x="1261" y="2186"/>
                </a:lnTo>
                <a:lnTo>
                  <a:pt x="1268" y="2183"/>
                </a:lnTo>
                <a:lnTo>
                  <a:pt x="1276" y="2180"/>
                </a:lnTo>
                <a:lnTo>
                  <a:pt x="1284" y="2178"/>
                </a:lnTo>
                <a:lnTo>
                  <a:pt x="1294" y="2177"/>
                </a:lnTo>
                <a:lnTo>
                  <a:pt x="1303" y="2176"/>
                </a:lnTo>
                <a:lnTo>
                  <a:pt x="1312" y="2175"/>
                </a:lnTo>
                <a:lnTo>
                  <a:pt x="1321" y="2174"/>
                </a:lnTo>
                <a:lnTo>
                  <a:pt x="1332" y="2174"/>
                </a:lnTo>
                <a:close/>
                <a:moveTo>
                  <a:pt x="1649" y="2503"/>
                </a:moveTo>
                <a:lnTo>
                  <a:pt x="1632" y="2503"/>
                </a:lnTo>
                <a:lnTo>
                  <a:pt x="1617" y="2502"/>
                </a:lnTo>
                <a:lnTo>
                  <a:pt x="1603" y="2500"/>
                </a:lnTo>
                <a:lnTo>
                  <a:pt x="1588" y="2497"/>
                </a:lnTo>
                <a:lnTo>
                  <a:pt x="1575" y="2494"/>
                </a:lnTo>
                <a:lnTo>
                  <a:pt x="1569" y="2492"/>
                </a:lnTo>
                <a:lnTo>
                  <a:pt x="1563" y="2489"/>
                </a:lnTo>
                <a:lnTo>
                  <a:pt x="1551" y="2484"/>
                </a:lnTo>
                <a:lnTo>
                  <a:pt x="1540" y="2476"/>
                </a:lnTo>
                <a:lnTo>
                  <a:pt x="1531" y="2468"/>
                </a:lnTo>
                <a:lnTo>
                  <a:pt x="1526" y="2464"/>
                </a:lnTo>
                <a:lnTo>
                  <a:pt x="1522" y="2460"/>
                </a:lnTo>
                <a:lnTo>
                  <a:pt x="1518" y="2455"/>
                </a:lnTo>
                <a:lnTo>
                  <a:pt x="1515" y="2449"/>
                </a:lnTo>
                <a:lnTo>
                  <a:pt x="1512" y="2444"/>
                </a:lnTo>
                <a:lnTo>
                  <a:pt x="1509" y="2438"/>
                </a:lnTo>
                <a:lnTo>
                  <a:pt x="1506" y="2430"/>
                </a:lnTo>
                <a:lnTo>
                  <a:pt x="1503" y="2424"/>
                </a:lnTo>
                <a:lnTo>
                  <a:pt x="1501" y="2417"/>
                </a:lnTo>
                <a:lnTo>
                  <a:pt x="1500" y="2409"/>
                </a:lnTo>
                <a:lnTo>
                  <a:pt x="1498" y="2401"/>
                </a:lnTo>
                <a:lnTo>
                  <a:pt x="1497" y="2393"/>
                </a:lnTo>
                <a:lnTo>
                  <a:pt x="1497" y="2384"/>
                </a:lnTo>
                <a:lnTo>
                  <a:pt x="1497" y="2374"/>
                </a:lnTo>
                <a:lnTo>
                  <a:pt x="1497" y="2187"/>
                </a:lnTo>
                <a:lnTo>
                  <a:pt x="1497" y="2183"/>
                </a:lnTo>
                <a:lnTo>
                  <a:pt x="1497" y="2182"/>
                </a:lnTo>
                <a:lnTo>
                  <a:pt x="1498" y="2181"/>
                </a:lnTo>
                <a:lnTo>
                  <a:pt x="1500" y="2179"/>
                </a:lnTo>
                <a:lnTo>
                  <a:pt x="1504" y="2179"/>
                </a:lnTo>
                <a:lnTo>
                  <a:pt x="1588" y="2179"/>
                </a:lnTo>
                <a:lnTo>
                  <a:pt x="1593" y="2179"/>
                </a:lnTo>
                <a:lnTo>
                  <a:pt x="1594" y="2180"/>
                </a:lnTo>
                <a:lnTo>
                  <a:pt x="1595" y="2181"/>
                </a:lnTo>
                <a:lnTo>
                  <a:pt x="1597" y="2183"/>
                </a:lnTo>
                <a:lnTo>
                  <a:pt x="1597" y="2187"/>
                </a:lnTo>
                <a:lnTo>
                  <a:pt x="1597" y="2361"/>
                </a:lnTo>
                <a:lnTo>
                  <a:pt x="1597" y="2369"/>
                </a:lnTo>
                <a:lnTo>
                  <a:pt x="1598" y="2376"/>
                </a:lnTo>
                <a:lnTo>
                  <a:pt x="1600" y="2390"/>
                </a:lnTo>
                <a:lnTo>
                  <a:pt x="1601" y="2395"/>
                </a:lnTo>
                <a:lnTo>
                  <a:pt x="1604" y="2400"/>
                </a:lnTo>
                <a:lnTo>
                  <a:pt x="1606" y="2404"/>
                </a:lnTo>
                <a:lnTo>
                  <a:pt x="1609" y="2408"/>
                </a:lnTo>
                <a:lnTo>
                  <a:pt x="1613" y="2412"/>
                </a:lnTo>
                <a:lnTo>
                  <a:pt x="1617" y="2415"/>
                </a:lnTo>
                <a:lnTo>
                  <a:pt x="1621" y="2417"/>
                </a:lnTo>
                <a:lnTo>
                  <a:pt x="1626" y="2419"/>
                </a:lnTo>
                <a:lnTo>
                  <a:pt x="1632" y="2421"/>
                </a:lnTo>
                <a:lnTo>
                  <a:pt x="1639" y="2422"/>
                </a:lnTo>
                <a:lnTo>
                  <a:pt x="1646" y="2423"/>
                </a:lnTo>
                <a:lnTo>
                  <a:pt x="1653" y="2423"/>
                </a:lnTo>
                <a:lnTo>
                  <a:pt x="1680" y="2422"/>
                </a:lnTo>
                <a:lnTo>
                  <a:pt x="1691" y="2422"/>
                </a:lnTo>
                <a:lnTo>
                  <a:pt x="1702" y="2421"/>
                </a:lnTo>
                <a:lnTo>
                  <a:pt x="1702" y="2187"/>
                </a:lnTo>
                <a:lnTo>
                  <a:pt x="1702" y="2183"/>
                </a:lnTo>
                <a:lnTo>
                  <a:pt x="1703" y="2182"/>
                </a:lnTo>
                <a:lnTo>
                  <a:pt x="1703" y="2181"/>
                </a:lnTo>
                <a:lnTo>
                  <a:pt x="1706" y="2179"/>
                </a:lnTo>
                <a:lnTo>
                  <a:pt x="1709" y="2179"/>
                </a:lnTo>
                <a:lnTo>
                  <a:pt x="1794" y="2179"/>
                </a:lnTo>
                <a:lnTo>
                  <a:pt x="1797" y="2179"/>
                </a:lnTo>
                <a:lnTo>
                  <a:pt x="1799" y="2180"/>
                </a:lnTo>
                <a:lnTo>
                  <a:pt x="1800" y="2181"/>
                </a:lnTo>
                <a:lnTo>
                  <a:pt x="1801" y="2183"/>
                </a:lnTo>
                <a:lnTo>
                  <a:pt x="1801" y="2187"/>
                </a:lnTo>
                <a:lnTo>
                  <a:pt x="1801" y="2477"/>
                </a:lnTo>
                <a:lnTo>
                  <a:pt x="1801" y="2482"/>
                </a:lnTo>
                <a:lnTo>
                  <a:pt x="1800" y="2484"/>
                </a:lnTo>
                <a:lnTo>
                  <a:pt x="1798" y="2485"/>
                </a:lnTo>
                <a:lnTo>
                  <a:pt x="1796" y="2486"/>
                </a:lnTo>
                <a:lnTo>
                  <a:pt x="1780" y="2490"/>
                </a:lnTo>
                <a:lnTo>
                  <a:pt x="1762" y="2493"/>
                </a:lnTo>
                <a:lnTo>
                  <a:pt x="1744" y="2496"/>
                </a:lnTo>
                <a:lnTo>
                  <a:pt x="1726" y="2498"/>
                </a:lnTo>
                <a:lnTo>
                  <a:pt x="1706" y="2500"/>
                </a:lnTo>
                <a:lnTo>
                  <a:pt x="1687" y="2502"/>
                </a:lnTo>
                <a:lnTo>
                  <a:pt x="1667" y="2503"/>
                </a:lnTo>
                <a:lnTo>
                  <a:pt x="1649" y="2503"/>
                </a:lnTo>
                <a:close/>
                <a:moveTo>
                  <a:pt x="2017" y="2256"/>
                </a:moveTo>
                <a:lnTo>
                  <a:pt x="2004" y="2256"/>
                </a:lnTo>
                <a:lnTo>
                  <a:pt x="1992" y="2258"/>
                </a:lnTo>
                <a:lnTo>
                  <a:pt x="1980" y="2259"/>
                </a:lnTo>
                <a:lnTo>
                  <a:pt x="1971" y="2262"/>
                </a:lnTo>
                <a:lnTo>
                  <a:pt x="1971" y="2488"/>
                </a:lnTo>
                <a:lnTo>
                  <a:pt x="1971" y="2492"/>
                </a:lnTo>
                <a:lnTo>
                  <a:pt x="1970" y="2494"/>
                </a:lnTo>
                <a:lnTo>
                  <a:pt x="1969" y="2495"/>
                </a:lnTo>
                <a:lnTo>
                  <a:pt x="1967" y="2496"/>
                </a:lnTo>
                <a:lnTo>
                  <a:pt x="1963" y="2496"/>
                </a:lnTo>
                <a:lnTo>
                  <a:pt x="1879" y="2496"/>
                </a:lnTo>
                <a:lnTo>
                  <a:pt x="1875" y="2496"/>
                </a:lnTo>
                <a:lnTo>
                  <a:pt x="1874" y="2495"/>
                </a:lnTo>
                <a:lnTo>
                  <a:pt x="1873" y="2495"/>
                </a:lnTo>
                <a:lnTo>
                  <a:pt x="1872" y="2492"/>
                </a:lnTo>
                <a:lnTo>
                  <a:pt x="1872" y="2488"/>
                </a:lnTo>
                <a:lnTo>
                  <a:pt x="1872" y="2208"/>
                </a:lnTo>
                <a:lnTo>
                  <a:pt x="1872" y="2205"/>
                </a:lnTo>
                <a:lnTo>
                  <a:pt x="1873" y="2203"/>
                </a:lnTo>
                <a:lnTo>
                  <a:pt x="1875" y="2200"/>
                </a:lnTo>
                <a:lnTo>
                  <a:pt x="1878" y="2199"/>
                </a:lnTo>
                <a:lnTo>
                  <a:pt x="1892" y="2194"/>
                </a:lnTo>
                <a:lnTo>
                  <a:pt x="1907" y="2189"/>
                </a:lnTo>
                <a:lnTo>
                  <a:pt x="1921" y="2185"/>
                </a:lnTo>
                <a:lnTo>
                  <a:pt x="1936" y="2181"/>
                </a:lnTo>
                <a:lnTo>
                  <a:pt x="1952" y="2178"/>
                </a:lnTo>
                <a:lnTo>
                  <a:pt x="1960" y="2177"/>
                </a:lnTo>
                <a:lnTo>
                  <a:pt x="1968" y="2176"/>
                </a:lnTo>
                <a:lnTo>
                  <a:pt x="1983" y="2174"/>
                </a:lnTo>
                <a:lnTo>
                  <a:pt x="2001" y="2174"/>
                </a:lnTo>
                <a:lnTo>
                  <a:pt x="2020" y="2174"/>
                </a:lnTo>
                <a:lnTo>
                  <a:pt x="2031" y="2175"/>
                </a:lnTo>
                <a:lnTo>
                  <a:pt x="2040" y="2176"/>
                </a:lnTo>
                <a:lnTo>
                  <a:pt x="2049" y="2177"/>
                </a:lnTo>
                <a:lnTo>
                  <a:pt x="2058" y="2178"/>
                </a:lnTo>
                <a:lnTo>
                  <a:pt x="2067" y="2180"/>
                </a:lnTo>
                <a:lnTo>
                  <a:pt x="2077" y="2183"/>
                </a:lnTo>
                <a:lnTo>
                  <a:pt x="2079" y="2184"/>
                </a:lnTo>
                <a:lnTo>
                  <a:pt x="2081" y="2185"/>
                </a:lnTo>
                <a:lnTo>
                  <a:pt x="2081" y="2187"/>
                </a:lnTo>
                <a:lnTo>
                  <a:pt x="2082" y="2190"/>
                </a:lnTo>
                <a:lnTo>
                  <a:pt x="2082" y="2253"/>
                </a:lnTo>
                <a:lnTo>
                  <a:pt x="2081" y="2257"/>
                </a:lnTo>
                <a:lnTo>
                  <a:pt x="2081" y="2258"/>
                </a:lnTo>
                <a:lnTo>
                  <a:pt x="2080" y="2259"/>
                </a:lnTo>
                <a:lnTo>
                  <a:pt x="2078" y="2260"/>
                </a:lnTo>
                <a:lnTo>
                  <a:pt x="2075" y="2260"/>
                </a:lnTo>
                <a:lnTo>
                  <a:pt x="2067" y="2259"/>
                </a:lnTo>
                <a:lnTo>
                  <a:pt x="2055" y="2258"/>
                </a:lnTo>
                <a:lnTo>
                  <a:pt x="2039" y="2257"/>
                </a:lnTo>
                <a:lnTo>
                  <a:pt x="2029" y="2256"/>
                </a:lnTo>
                <a:lnTo>
                  <a:pt x="2017" y="2256"/>
                </a:lnTo>
                <a:close/>
                <a:moveTo>
                  <a:pt x="2201" y="2366"/>
                </a:moveTo>
                <a:lnTo>
                  <a:pt x="2202" y="2373"/>
                </a:lnTo>
                <a:lnTo>
                  <a:pt x="2204" y="2377"/>
                </a:lnTo>
                <a:lnTo>
                  <a:pt x="2205" y="2381"/>
                </a:lnTo>
                <a:lnTo>
                  <a:pt x="2207" y="2388"/>
                </a:lnTo>
                <a:lnTo>
                  <a:pt x="2209" y="2394"/>
                </a:lnTo>
                <a:lnTo>
                  <a:pt x="2212" y="2399"/>
                </a:lnTo>
                <a:lnTo>
                  <a:pt x="2214" y="2401"/>
                </a:lnTo>
                <a:lnTo>
                  <a:pt x="2215" y="2404"/>
                </a:lnTo>
                <a:lnTo>
                  <a:pt x="2219" y="2408"/>
                </a:lnTo>
                <a:lnTo>
                  <a:pt x="2224" y="2411"/>
                </a:lnTo>
                <a:lnTo>
                  <a:pt x="2229" y="2414"/>
                </a:lnTo>
                <a:lnTo>
                  <a:pt x="2235" y="2417"/>
                </a:lnTo>
                <a:lnTo>
                  <a:pt x="2241" y="2419"/>
                </a:lnTo>
                <a:lnTo>
                  <a:pt x="2245" y="2419"/>
                </a:lnTo>
                <a:lnTo>
                  <a:pt x="2249" y="2420"/>
                </a:lnTo>
                <a:lnTo>
                  <a:pt x="2257" y="2421"/>
                </a:lnTo>
                <a:lnTo>
                  <a:pt x="2265" y="2422"/>
                </a:lnTo>
                <a:lnTo>
                  <a:pt x="2274" y="2423"/>
                </a:lnTo>
                <a:lnTo>
                  <a:pt x="2284" y="2423"/>
                </a:lnTo>
                <a:lnTo>
                  <a:pt x="2304" y="2422"/>
                </a:lnTo>
                <a:lnTo>
                  <a:pt x="2313" y="2422"/>
                </a:lnTo>
                <a:lnTo>
                  <a:pt x="2321" y="2421"/>
                </a:lnTo>
                <a:lnTo>
                  <a:pt x="2339" y="2419"/>
                </a:lnTo>
                <a:lnTo>
                  <a:pt x="2353" y="2416"/>
                </a:lnTo>
                <a:lnTo>
                  <a:pt x="2375" y="2412"/>
                </a:lnTo>
                <a:lnTo>
                  <a:pt x="2384" y="2410"/>
                </a:lnTo>
                <a:lnTo>
                  <a:pt x="2389" y="2410"/>
                </a:lnTo>
                <a:lnTo>
                  <a:pt x="2391" y="2410"/>
                </a:lnTo>
                <a:lnTo>
                  <a:pt x="2393" y="2411"/>
                </a:lnTo>
                <a:lnTo>
                  <a:pt x="2394" y="2413"/>
                </a:lnTo>
                <a:lnTo>
                  <a:pt x="2395" y="2416"/>
                </a:lnTo>
                <a:lnTo>
                  <a:pt x="2395" y="2468"/>
                </a:lnTo>
                <a:lnTo>
                  <a:pt x="2394" y="2471"/>
                </a:lnTo>
                <a:lnTo>
                  <a:pt x="2394" y="2473"/>
                </a:lnTo>
                <a:lnTo>
                  <a:pt x="2393" y="2474"/>
                </a:lnTo>
                <a:lnTo>
                  <a:pt x="2391" y="2476"/>
                </a:lnTo>
                <a:lnTo>
                  <a:pt x="2387" y="2477"/>
                </a:lnTo>
                <a:lnTo>
                  <a:pt x="2375" y="2483"/>
                </a:lnTo>
                <a:lnTo>
                  <a:pt x="2362" y="2487"/>
                </a:lnTo>
                <a:lnTo>
                  <a:pt x="2349" y="2491"/>
                </a:lnTo>
                <a:lnTo>
                  <a:pt x="2333" y="2495"/>
                </a:lnTo>
                <a:lnTo>
                  <a:pt x="2318" y="2498"/>
                </a:lnTo>
                <a:lnTo>
                  <a:pt x="2301" y="2501"/>
                </a:lnTo>
                <a:lnTo>
                  <a:pt x="2293" y="2502"/>
                </a:lnTo>
                <a:lnTo>
                  <a:pt x="2283" y="2502"/>
                </a:lnTo>
                <a:lnTo>
                  <a:pt x="2265" y="2503"/>
                </a:lnTo>
                <a:lnTo>
                  <a:pt x="2247" y="2502"/>
                </a:lnTo>
                <a:lnTo>
                  <a:pt x="2237" y="2502"/>
                </a:lnTo>
                <a:lnTo>
                  <a:pt x="2228" y="2501"/>
                </a:lnTo>
                <a:lnTo>
                  <a:pt x="2212" y="2498"/>
                </a:lnTo>
                <a:lnTo>
                  <a:pt x="2204" y="2496"/>
                </a:lnTo>
                <a:lnTo>
                  <a:pt x="2196" y="2494"/>
                </a:lnTo>
                <a:lnTo>
                  <a:pt x="2189" y="2492"/>
                </a:lnTo>
                <a:lnTo>
                  <a:pt x="2182" y="2489"/>
                </a:lnTo>
                <a:lnTo>
                  <a:pt x="2175" y="2486"/>
                </a:lnTo>
                <a:lnTo>
                  <a:pt x="2169" y="2482"/>
                </a:lnTo>
                <a:lnTo>
                  <a:pt x="2162" y="2478"/>
                </a:lnTo>
                <a:lnTo>
                  <a:pt x="2156" y="2474"/>
                </a:lnTo>
                <a:lnTo>
                  <a:pt x="2150" y="2470"/>
                </a:lnTo>
                <a:lnTo>
                  <a:pt x="2145" y="2465"/>
                </a:lnTo>
                <a:lnTo>
                  <a:pt x="2140" y="2460"/>
                </a:lnTo>
                <a:lnTo>
                  <a:pt x="2135" y="2455"/>
                </a:lnTo>
                <a:lnTo>
                  <a:pt x="2127" y="2443"/>
                </a:lnTo>
                <a:lnTo>
                  <a:pt x="2120" y="2429"/>
                </a:lnTo>
                <a:lnTo>
                  <a:pt x="2118" y="2426"/>
                </a:lnTo>
                <a:lnTo>
                  <a:pt x="2117" y="2422"/>
                </a:lnTo>
                <a:lnTo>
                  <a:pt x="2113" y="2415"/>
                </a:lnTo>
                <a:lnTo>
                  <a:pt x="2108" y="2399"/>
                </a:lnTo>
                <a:lnTo>
                  <a:pt x="2106" y="2390"/>
                </a:lnTo>
                <a:lnTo>
                  <a:pt x="2105" y="2381"/>
                </a:lnTo>
                <a:lnTo>
                  <a:pt x="2104" y="2371"/>
                </a:lnTo>
                <a:lnTo>
                  <a:pt x="2103" y="2362"/>
                </a:lnTo>
                <a:lnTo>
                  <a:pt x="2102" y="2352"/>
                </a:lnTo>
                <a:lnTo>
                  <a:pt x="2102" y="2342"/>
                </a:lnTo>
                <a:lnTo>
                  <a:pt x="2102" y="2331"/>
                </a:lnTo>
                <a:lnTo>
                  <a:pt x="2103" y="2321"/>
                </a:lnTo>
                <a:lnTo>
                  <a:pt x="2104" y="2312"/>
                </a:lnTo>
                <a:lnTo>
                  <a:pt x="2105" y="2303"/>
                </a:lnTo>
                <a:lnTo>
                  <a:pt x="2108" y="2285"/>
                </a:lnTo>
                <a:lnTo>
                  <a:pt x="2110" y="2277"/>
                </a:lnTo>
                <a:lnTo>
                  <a:pt x="2113" y="2269"/>
                </a:lnTo>
                <a:lnTo>
                  <a:pt x="2119" y="2255"/>
                </a:lnTo>
                <a:lnTo>
                  <a:pt x="2126" y="2240"/>
                </a:lnTo>
                <a:lnTo>
                  <a:pt x="2130" y="2234"/>
                </a:lnTo>
                <a:lnTo>
                  <a:pt x="2135" y="2228"/>
                </a:lnTo>
                <a:lnTo>
                  <a:pt x="2139" y="2222"/>
                </a:lnTo>
                <a:lnTo>
                  <a:pt x="2144" y="2217"/>
                </a:lnTo>
                <a:lnTo>
                  <a:pt x="2149" y="2212"/>
                </a:lnTo>
                <a:lnTo>
                  <a:pt x="2155" y="2207"/>
                </a:lnTo>
                <a:lnTo>
                  <a:pt x="2167" y="2198"/>
                </a:lnTo>
                <a:lnTo>
                  <a:pt x="2180" y="2190"/>
                </a:lnTo>
                <a:lnTo>
                  <a:pt x="2187" y="2187"/>
                </a:lnTo>
                <a:lnTo>
                  <a:pt x="2194" y="2184"/>
                </a:lnTo>
                <a:lnTo>
                  <a:pt x="2210" y="2180"/>
                </a:lnTo>
                <a:lnTo>
                  <a:pt x="2217" y="2178"/>
                </a:lnTo>
                <a:lnTo>
                  <a:pt x="2225" y="2176"/>
                </a:lnTo>
                <a:lnTo>
                  <a:pt x="2234" y="2175"/>
                </a:lnTo>
                <a:lnTo>
                  <a:pt x="2242" y="2174"/>
                </a:lnTo>
                <a:lnTo>
                  <a:pt x="2261" y="2174"/>
                </a:lnTo>
                <a:lnTo>
                  <a:pt x="2271" y="2174"/>
                </a:lnTo>
                <a:lnTo>
                  <a:pt x="2281" y="2175"/>
                </a:lnTo>
                <a:lnTo>
                  <a:pt x="2291" y="2175"/>
                </a:lnTo>
                <a:lnTo>
                  <a:pt x="2300" y="2177"/>
                </a:lnTo>
                <a:lnTo>
                  <a:pt x="2308" y="2178"/>
                </a:lnTo>
                <a:lnTo>
                  <a:pt x="2316" y="2180"/>
                </a:lnTo>
                <a:lnTo>
                  <a:pt x="2324" y="2183"/>
                </a:lnTo>
                <a:lnTo>
                  <a:pt x="2331" y="2185"/>
                </a:lnTo>
                <a:lnTo>
                  <a:pt x="2345" y="2192"/>
                </a:lnTo>
                <a:lnTo>
                  <a:pt x="2351" y="2195"/>
                </a:lnTo>
                <a:lnTo>
                  <a:pt x="2357" y="2199"/>
                </a:lnTo>
                <a:lnTo>
                  <a:pt x="2362" y="2205"/>
                </a:lnTo>
                <a:lnTo>
                  <a:pt x="2367" y="2209"/>
                </a:lnTo>
                <a:lnTo>
                  <a:pt x="2372" y="2214"/>
                </a:lnTo>
                <a:lnTo>
                  <a:pt x="2376" y="2219"/>
                </a:lnTo>
                <a:lnTo>
                  <a:pt x="2385" y="2230"/>
                </a:lnTo>
                <a:lnTo>
                  <a:pt x="2391" y="2242"/>
                </a:lnTo>
                <a:lnTo>
                  <a:pt x="2394" y="2249"/>
                </a:lnTo>
                <a:lnTo>
                  <a:pt x="2397" y="2255"/>
                </a:lnTo>
                <a:lnTo>
                  <a:pt x="2401" y="2269"/>
                </a:lnTo>
                <a:lnTo>
                  <a:pt x="2404" y="2283"/>
                </a:lnTo>
                <a:lnTo>
                  <a:pt x="2406" y="2299"/>
                </a:lnTo>
                <a:lnTo>
                  <a:pt x="2407" y="2315"/>
                </a:lnTo>
                <a:lnTo>
                  <a:pt x="2408" y="2332"/>
                </a:lnTo>
                <a:lnTo>
                  <a:pt x="2408" y="2358"/>
                </a:lnTo>
                <a:lnTo>
                  <a:pt x="2408" y="2362"/>
                </a:lnTo>
                <a:lnTo>
                  <a:pt x="2407" y="2363"/>
                </a:lnTo>
                <a:lnTo>
                  <a:pt x="2406" y="2364"/>
                </a:lnTo>
                <a:lnTo>
                  <a:pt x="2404" y="2365"/>
                </a:lnTo>
                <a:lnTo>
                  <a:pt x="2400" y="2366"/>
                </a:lnTo>
                <a:lnTo>
                  <a:pt x="2201" y="2366"/>
                </a:lnTo>
                <a:close/>
                <a:moveTo>
                  <a:pt x="2201" y="2310"/>
                </a:moveTo>
                <a:lnTo>
                  <a:pt x="2313" y="2310"/>
                </a:lnTo>
                <a:lnTo>
                  <a:pt x="2313" y="2302"/>
                </a:lnTo>
                <a:lnTo>
                  <a:pt x="2313" y="2293"/>
                </a:lnTo>
                <a:lnTo>
                  <a:pt x="2312" y="2286"/>
                </a:lnTo>
                <a:lnTo>
                  <a:pt x="2311" y="2280"/>
                </a:lnTo>
                <a:lnTo>
                  <a:pt x="2309" y="2275"/>
                </a:lnTo>
                <a:lnTo>
                  <a:pt x="2307" y="2269"/>
                </a:lnTo>
                <a:lnTo>
                  <a:pt x="2304" y="2265"/>
                </a:lnTo>
                <a:lnTo>
                  <a:pt x="2302" y="2261"/>
                </a:lnTo>
                <a:lnTo>
                  <a:pt x="2298" y="2257"/>
                </a:lnTo>
                <a:lnTo>
                  <a:pt x="2294" y="2254"/>
                </a:lnTo>
                <a:lnTo>
                  <a:pt x="2289" y="2252"/>
                </a:lnTo>
                <a:lnTo>
                  <a:pt x="2285" y="2250"/>
                </a:lnTo>
                <a:lnTo>
                  <a:pt x="2279" y="2248"/>
                </a:lnTo>
                <a:lnTo>
                  <a:pt x="2274" y="2246"/>
                </a:lnTo>
                <a:lnTo>
                  <a:pt x="2268" y="2246"/>
                </a:lnTo>
                <a:lnTo>
                  <a:pt x="2261" y="2245"/>
                </a:lnTo>
                <a:lnTo>
                  <a:pt x="2255" y="2246"/>
                </a:lnTo>
                <a:lnTo>
                  <a:pt x="2249" y="2246"/>
                </a:lnTo>
                <a:lnTo>
                  <a:pt x="2242" y="2248"/>
                </a:lnTo>
                <a:lnTo>
                  <a:pt x="2237" y="2250"/>
                </a:lnTo>
                <a:lnTo>
                  <a:pt x="2232" y="2252"/>
                </a:lnTo>
                <a:lnTo>
                  <a:pt x="2227" y="2254"/>
                </a:lnTo>
                <a:lnTo>
                  <a:pt x="2223" y="2257"/>
                </a:lnTo>
                <a:lnTo>
                  <a:pt x="2219" y="2261"/>
                </a:lnTo>
                <a:lnTo>
                  <a:pt x="2215" y="2265"/>
                </a:lnTo>
                <a:lnTo>
                  <a:pt x="2212" y="2269"/>
                </a:lnTo>
                <a:lnTo>
                  <a:pt x="2209" y="2275"/>
                </a:lnTo>
                <a:lnTo>
                  <a:pt x="2207" y="2280"/>
                </a:lnTo>
                <a:lnTo>
                  <a:pt x="2205" y="2286"/>
                </a:lnTo>
                <a:lnTo>
                  <a:pt x="2202" y="2293"/>
                </a:lnTo>
                <a:lnTo>
                  <a:pt x="2201" y="2302"/>
                </a:lnTo>
                <a:lnTo>
                  <a:pt x="2201" y="2310"/>
                </a:lnTo>
                <a:close/>
                <a:moveTo>
                  <a:pt x="2180" y="171"/>
                </a:moveTo>
                <a:lnTo>
                  <a:pt x="2182" y="172"/>
                </a:lnTo>
                <a:lnTo>
                  <a:pt x="2184" y="174"/>
                </a:lnTo>
                <a:lnTo>
                  <a:pt x="2185" y="175"/>
                </a:lnTo>
                <a:lnTo>
                  <a:pt x="2185" y="177"/>
                </a:lnTo>
                <a:lnTo>
                  <a:pt x="2186" y="179"/>
                </a:lnTo>
                <a:lnTo>
                  <a:pt x="2186" y="181"/>
                </a:lnTo>
                <a:lnTo>
                  <a:pt x="2183" y="196"/>
                </a:lnTo>
                <a:lnTo>
                  <a:pt x="2178" y="221"/>
                </a:lnTo>
                <a:lnTo>
                  <a:pt x="2171" y="254"/>
                </a:lnTo>
                <a:lnTo>
                  <a:pt x="2162" y="293"/>
                </a:lnTo>
                <a:lnTo>
                  <a:pt x="2150" y="341"/>
                </a:lnTo>
                <a:lnTo>
                  <a:pt x="2136" y="396"/>
                </a:lnTo>
                <a:lnTo>
                  <a:pt x="2120" y="456"/>
                </a:lnTo>
                <a:lnTo>
                  <a:pt x="2099" y="522"/>
                </a:lnTo>
                <a:lnTo>
                  <a:pt x="2094" y="536"/>
                </a:lnTo>
                <a:lnTo>
                  <a:pt x="2091" y="542"/>
                </a:lnTo>
                <a:lnTo>
                  <a:pt x="2088" y="548"/>
                </a:lnTo>
                <a:lnTo>
                  <a:pt x="2081" y="560"/>
                </a:lnTo>
                <a:lnTo>
                  <a:pt x="2073" y="570"/>
                </a:lnTo>
                <a:lnTo>
                  <a:pt x="2068" y="576"/>
                </a:lnTo>
                <a:lnTo>
                  <a:pt x="2063" y="580"/>
                </a:lnTo>
                <a:lnTo>
                  <a:pt x="2053" y="589"/>
                </a:lnTo>
                <a:lnTo>
                  <a:pt x="2043" y="596"/>
                </a:lnTo>
                <a:lnTo>
                  <a:pt x="2031" y="602"/>
                </a:lnTo>
                <a:lnTo>
                  <a:pt x="2025" y="605"/>
                </a:lnTo>
                <a:lnTo>
                  <a:pt x="2019" y="607"/>
                </a:lnTo>
                <a:lnTo>
                  <a:pt x="2006" y="611"/>
                </a:lnTo>
                <a:lnTo>
                  <a:pt x="2000" y="613"/>
                </a:lnTo>
                <a:lnTo>
                  <a:pt x="1994" y="614"/>
                </a:lnTo>
                <a:lnTo>
                  <a:pt x="1987" y="615"/>
                </a:lnTo>
                <a:lnTo>
                  <a:pt x="1980" y="616"/>
                </a:lnTo>
                <a:lnTo>
                  <a:pt x="1973" y="616"/>
                </a:lnTo>
                <a:lnTo>
                  <a:pt x="1967" y="616"/>
                </a:lnTo>
                <a:lnTo>
                  <a:pt x="1960" y="616"/>
                </a:lnTo>
                <a:lnTo>
                  <a:pt x="1954" y="615"/>
                </a:lnTo>
                <a:lnTo>
                  <a:pt x="1939" y="613"/>
                </a:lnTo>
                <a:lnTo>
                  <a:pt x="1926" y="609"/>
                </a:lnTo>
                <a:lnTo>
                  <a:pt x="1887" y="596"/>
                </a:lnTo>
                <a:lnTo>
                  <a:pt x="1847" y="584"/>
                </a:lnTo>
                <a:lnTo>
                  <a:pt x="1807" y="572"/>
                </a:lnTo>
                <a:lnTo>
                  <a:pt x="1766" y="561"/>
                </a:lnTo>
                <a:lnTo>
                  <a:pt x="1726" y="551"/>
                </a:lnTo>
                <a:lnTo>
                  <a:pt x="1685" y="541"/>
                </a:lnTo>
                <a:lnTo>
                  <a:pt x="1644" y="532"/>
                </a:lnTo>
                <a:lnTo>
                  <a:pt x="1602" y="523"/>
                </a:lnTo>
                <a:lnTo>
                  <a:pt x="1560" y="516"/>
                </a:lnTo>
                <a:lnTo>
                  <a:pt x="1518" y="509"/>
                </a:lnTo>
                <a:lnTo>
                  <a:pt x="1475" y="503"/>
                </a:lnTo>
                <a:lnTo>
                  <a:pt x="1432" y="498"/>
                </a:lnTo>
                <a:lnTo>
                  <a:pt x="1388" y="494"/>
                </a:lnTo>
                <a:lnTo>
                  <a:pt x="1345" y="490"/>
                </a:lnTo>
                <a:lnTo>
                  <a:pt x="1301" y="487"/>
                </a:lnTo>
                <a:lnTo>
                  <a:pt x="1256" y="486"/>
                </a:lnTo>
                <a:lnTo>
                  <a:pt x="1212" y="485"/>
                </a:lnTo>
                <a:lnTo>
                  <a:pt x="1166" y="485"/>
                </a:lnTo>
                <a:lnTo>
                  <a:pt x="1121" y="486"/>
                </a:lnTo>
                <a:lnTo>
                  <a:pt x="1075" y="487"/>
                </a:lnTo>
                <a:lnTo>
                  <a:pt x="1029" y="490"/>
                </a:lnTo>
                <a:lnTo>
                  <a:pt x="983" y="494"/>
                </a:lnTo>
                <a:lnTo>
                  <a:pt x="935" y="499"/>
                </a:lnTo>
                <a:lnTo>
                  <a:pt x="888" y="504"/>
                </a:lnTo>
                <a:lnTo>
                  <a:pt x="840" y="511"/>
                </a:lnTo>
                <a:lnTo>
                  <a:pt x="792" y="519"/>
                </a:lnTo>
                <a:lnTo>
                  <a:pt x="744" y="529"/>
                </a:lnTo>
                <a:lnTo>
                  <a:pt x="695" y="539"/>
                </a:lnTo>
                <a:lnTo>
                  <a:pt x="646" y="550"/>
                </a:lnTo>
                <a:lnTo>
                  <a:pt x="621" y="556"/>
                </a:lnTo>
                <a:lnTo>
                  <a:pt x="597" y="562"/>
                </a:lnTo>
                <a:lnTo>
                  <a:pt x="547" y="576"/>
                </a:lnTo>
                <a:lnTo>
                  <a:pt x="495" y="591"/>
                </a:lnTo>
                <a:lnTo>
                  <a:pt x="487" y="593"/>
                </a:lnTo>
                <a:lnTo>
                  <a:pt x="478" y="597"/>
                </a:lnTo>
                <a:lnTo>
                  <a:pt x="462" y="604"/>
                </a:lnTo>
                <a:lnTo>
                  <a:pt x="446" y="612"/>
                </a:lnTo>
                <a:lnTo>
                  <a:pt x="439" y="616"/>
                </a:lnTo>
                <a:lnTo>
                  <a:pt x="432" y="622"/>
                </a:lnTo>
                <a:lnTo>
                  <a:pt x="426" y="626"/>
                </a:lnTo>
                <a:lnTo>
                  <a:pt x="419" y="631"/>
                </a:lnTo>
                <a:lnTo>
                  <a:pt x="413" y="637"/>
                </a:lnTo>
                <a:lnTo>
                  <a:pt x="407" y="642"/>
                </a:lnTo>
                <a:lnTo>
                  <a:pt x="402" y="647"/>
                </a:lnTo>
                <a:lnTo>
                  <a:pt x="397" y="653"/>
                </a:lnTo>
                <a:lnTo>
                  <a:pt x="387" y="664"/>
                </a:lnTo>
                <a:lnTo>
                  <a:pt x="379" y="677"/>
                </a:lnTo>
                <a:lnTo>
                  <a:pt x="376" y="683"/>
                </a:lnTo>
                <a:lnTo>
                  <a:pt x="373" y="690"/>
                </a:lnTo>
                <a:lnTo>
                  <a:pt x="369" y="696"/>
                </a:lnTo>
                <a:lnTo>
                  <a:pt x="366" y="702"/>
                </a:lnTo>
                <a:lnTo>
                  <a:pt x="364" y="708"/>
                </a:lnTo>
                <a:lnTo>
                  <a:pt x="362" y="715"/>
                </a:lnTo>
                <a:lnTo>
                  <a:pt x="359" y="728"/>
                </a:lnTo>
                <a:lnTo>
                  <a:pt x="358" y="734"/>
                </a:lnTo>
                <a:lnTo>
                  <a:pt x="357" y="740"/>
                </a:lnTo>
                <a:lnTo>
                  <a:pt x="357" y="747"/>
                </a:lnTo>
                <a:lnTo>
                  <a:pt x="356" y="753"/>
                </a:lnTo>
                <a:lnTo>
                  <a:pt x="357" y="766"/>
                </a:lnTo>
                <a:lnTo>
                  <a:pt x="357" y="768"/>
                </a:lnTo>
                <a:lnTo>
                  <a:pt x="356" y="769"/>
                </a:lnTo>
                <a:lnTo>
                  <a:pt x="355" y="768"/>
                </a:lnTo>
                <a:lnTo>
                  <a:pt x="334" y="716"/>
                </a:lnTo>
                <a:lnTo>
                  <a:pt x="314" y="662"/>
                </a:lnTo>
                <a:lnTo>
                  <a:pt x="304" y="636"/>
                </a:lnTo>
                <a:lnTo>
                  <a:pt x="295" y="609"/>
                </a:lnTo>
                <a:lnTo>
                  <a:pt x="286" y="582"/>
                </a:lnTo>
                <a:lnTo>
                  <a:pt x="276" y="555"/>
                </a:lnTo>
                <a:lnTo>
                  <a:pt x="260" y="502"/>
                </a:lnTo>
                <a:lnTo>
                  <a:pt x="245" y="450"/>
                </a:lnTo>
                <a:lnTo>
                  <a:pt x="230" y="398"/>
                </a:lnTo>
                <a:lnTo>
                  <a:pt x="223" y="372"/>
                </a:lnTo>
                <a:lnTo>
                  <a:pt x="217" y="348"/>
                </a:lnTo>
                <a:lnTo>
                  <a:pt x="216" y="339"/>
                </a:lnTo>
                <a:lnTo>
                  <a:pt x="214" y="331"/>
                </a:lnTo>
                <a:lnTo>
                  <a:pt x="213" y="323"/>
                </a:lnTo>
                <a:lnTo>
                  <a:pt x="212" y="314"/>
                </a:lnTo>
                <a:lnTo>
                  <a:pt x="211" y="298"/>
                </a:lnTo>
                <a:lnTo>
                  <a:pt x="212" y="281"/>
                </a:lnTo>
                <a:lnTo>
                  <a:pt x="213" y="272"/>
                </a:lnTo>
                <a:lnTo>
                  <a:pt x="214" y="264"/>
                </a:lnTo>
                <a:lnTo>
                  <a:pt x="216" y="256"/>
                </a:lnTo>
                <a:lnTo>
                  <a:pt x="218" y="247"/>
                </a:lnTo>
                <a:lnTo>
                  <a:pt x="223" y="231"/>
                </a:lnTo>
                <a:lnTo>
                  <a:pt x="226" y="224"/>
                </a:lnTo>
                <a:lnTo>
                  <a:pt x="230" y="216"/>
                </a:lnTo>
                <a:lnTo>
                  <a:pt x="234" y="208"/>
                </a:lnTo>
                <a:lnTo>
                  <a:pt x="238" y="200"/>
                </a:lnTo>
                <a:lnTo>
                  <a:pt x="244" y="193"/>
                </a:lnTo>
                <a:lnTo>
                  <a:pt x="250" y="186"/>
                </a:lnTo>
                <a:lnTo>
                  <a:pt x="255" y="179"/>
                </a:lnTo>
                <a:lnTo>
                  <a:pt x="261" y="173"/>
                </a:lnTo>
                <a:lnTo>
                  <a:pt x="268" y="166"/>
                </a:lnTo>
                <a:lnTo>
                  <a:pt x="275" y="160"/>
                </a:lnTo>
                <a:lnTo>
                  <a:pt x="283" y="154"/>
                </a:lnTo>
                <a:lnTo>
                  <a:pt x="291" y="148"/>
                </a:lnTo>
                <a:lnTo>
                  <a:pt x="309" y="138"/>
                </a:lnTo>
                <a:lnTo>
                  <a:pt x="318" y="133"/>
                </a:lnTo>
                <a:lnTo>
                  <a:pt x="329" y="129"/>
                </a:lnTo>
                <a:lnTo>
                  <a:pt x="340" y="125"/>
                </a:lnTo>
                <a:lnTo>
                  <a:pt x="350" y="121"/>
                </a:lnTo>
                <a:lnTo>
                  <a:pt x="404" y="105"/>
                </a:lnTo>
                <a:lnTo>
                  <a:pt x="459" y="91"/>
                </a:lnTo>
                <a:lnTo>
                  <a:pt x="513" y="77"/>
                </a:lnTo>
                <a:lnTo>
                  <a:pt x="568" y="65"/>
                </a:lnTo>
                <a:lnTo>
                  <a:pt x="623" y="53"/>
                </a:lnTo>
                <a:lnTo>
                  <a:pt x="651" y="48"/>
                </a:lnTo>
                <a:lnTo>
                  <a:pt x="679" y="43"/>
                </a:lnTo>
                <a:lnTo>
                  <a:pt x="734" y="34"/>
                </a:lnTo>
                <a:lnTo>
                  <a:pt x="790" y="26"/>
                </a:lnTo>
                <a:lnTo>
                  <a:pt x="819" y="22"/>
                </a:lnTo>
                <a:lnTo>
                  <a:pt x="847" y="19"/>
                </a:lnTo>
                <a:lnTo>
                  <a:pt x="904" y="12"/>
                </a:lnTo>
                <a:lnTo>
                  <a:pt x="961" y="7"/>
                </a:lnTo>
                <a:lnTo>
                  <a:pt x="990" y="5"/>
                </a:lnTo>
                <a:lnTo>
                  <a:pt x="1018" y="4"/>
                </a:lnTo>
                <a:lnTo>
                  <a:pt x="1076" y="1"/>
                </a:lnTo>
                <a:lnTo>
                  <a:pt x="1133" y="0"/>
                </a:lnTo>
                <a:lnTo>
                  <a:pt x="1162" y="0"/>
                </a:lnTo>
                <a:lnTo>
                  <a:pt x="1190" y="0"/>
                </a:lnTo>
                <a:lnTo>
                  <a:pt x="1249" y="0"/>
                </a:lnTo>
                <a:lnTo>
                  <a:pt x="1277" y="1"/>
                </a:lnTo>
                <a:lnTo>
                  <a:pt x="1307" y="2"/>
                </a:lnTo>
                <a:lnTo>
                  <a:pt x="1365" y="5"/>
                </a:lnTo>
                <a:lnTo>
                  <a:pt x="1394" y="7"/>
                </a:lnTo>
                <a:lnTo>
                  <a:pt x="1424" y="9"/>
                </a:lnTo>
                <a:lnTo>
                  <a:pt x="1481" y="15"/>
                </a:lnTo>
                <a:lnTo>
                  <a:pt x="1511" y="19"/>
                </a:lnTo>
                <a:lnTo>
                  <a:pt x="1540" y="22"/>
                </a:lnTo>
                <a:lnTo>
                  <a:pt x="1599" y="30"/>
                </a:lnTo>
                <a:lnTo>
                  <a:pt x="1627" y="34"/>
                </a:lnTo>
                <a:lnTo>
                  <a:pt x="1657" y="38"/>
                </a:lnTo>
                <a:lnTo>
                  <a:pt x="1715" y="48"/>
                </a:lnTo>
                <a:lnTo>
                  <a:pt x="1744" y="53"/>
                </a:lnTo>
                <a:lnTo>
                  <a:pt x="1774" y="59"/>
                </a:lnTo>
                <a:lnTo>
                  <a:pt x="1832" y="72"/>
                </a:lnTo>
                <a:lnTo>
                  <a:pt x="1890" y="85"/>
                </a:lnTo>
                <a:lnTo>
                  <a:pt x="1919" y="92"/>
                </a:lnTo>
                <a:lnTo>
                  <a:pt x="1949" y="100"/>
                </a:lnTo>
                <a:lnTo>
                  <a:pt x="2006" y="116"/>
                </a:lnTo>
                <a:lnTo>
                  <a:pt x="2036" y="125"/>
                </a:lnTo>
                <a:lnTo>
                  <a:pt x="2064" y="133"/>
                </a:lnTo>
                <a:lnTo>
                  <a:pt x="2122" y="151"/>
                </a:lnTo>
                <a:lnTo>
                  <a:pt x="2180" y="171"/>
                </a:lnTo>
                <a:close/>
                <a:moveTo>
                  <a:pt x="758" y="577"/>
                </a:moveTo>
                <a:lnTo>
                  <a:pt x="788" y="602"/>
                </a:lnTo>
                <a:lnTo>
                  <a:pt x="818" y="625"/>
                </a:lnTo>
                <a:lnTo>
                  <a:pt x="833" y="636"/>
                </a:lnTo>
                <a:lnTo>
                  <a:pt x="848" y="646"/>
                </a:lnTo>
                <a:lnTo>
                  <a:pt x="878" y="665"/>
                </a:lnTo>
                <a:lnTo>
                  <a:pt x="908" y="683"/>
                </a:lnTo>
                <a:lnTo>
                  <a:pt x="923" y="691"/>
                </a:lnTo>
                <a:lnTo>
                  <a:pt x="937" y="699"/>
                </a:lnTo>
                <a:lnTo>
                  <a:pt x="953" y="706"/>
                </a:lnTo>
                <a:lnTo>
                  <a:pt x="967" y="714"/>
                </a:lnTo>
                <a:lnTo>
                  <a:pt x="998" y="726"/>
                </a:lnTo>
                <a:lnTo>
                  <a:pt x="939" y="732"/>
                </a:lnTo>
                <a:lnTo>
                  <a:pt x="909" y="736"/>
                </a:lnTo>
                <a:lnTo>
                  <a:pt x="879" y="740"/>
                </a:lnTo>
                <a:lnTo>
                  <a:pt x="849" y="745"/>
                </a:lnTo>
                <a:lnTo>
                  <a:pt x="820" y="750"/>
                </a:lnTo>
                <a:lnTo>
                  <a:pt x="791" y="756"/>
                </a:lnTo>
                <a:lnTo>
                  <a:pt x="761" y="763"/>
                </a:lnTo>
                <a:lnTo>
                  <a:pt x="733" y="770"/>
                </a:lnTo>
                <a:lnTo>
                  <a:pt x="704" y="777"/>
                </a:lnTo>
                <a:lnTo>
                  <a:pt x="675" y="785"/>
                </a:lnTo>
                <a:lnTo>
                  <a:pt x="647" y="793"/>
                </a:lnTo>
                <a:lnTo>
                  <a:pt x="619" y="802"/>
                </a:lnTo>
                <a:lnTo>
                  <a:pt x="591" y="812"/>
                </a:lnTo>
                <a:lnTo>
                  <a:pt x="563" y="821"/>
                </a:lnTo>
                <a:lnTo>
                  <a:pt x="535" y="832"/>
                </a:lnTo>
                <a:lnTo>
                  <a:pt x="528" y="835"/>
                </a:lnTo>
                <a:lnTo>
                  <a:pt x="521" y="838"/>
                </a:lnTo>
                <a:lnTo>
                  <a:pt x="514" y="843"/>
                </a:lnTo>
                <a:lnTo>
                  <a:pt x="507" y="848"/>
                </a:lnTo>
                <a:lnTo>
                  <a:pt x="500" y="854"/>
                </a:lnTo>
                <a:lnTo>
                  <a:pt x="493" y="859"/>
                </a:lnTo>
                <a:lnTo>
                  <a:pt x="488" y="865"/>
                </a:lnTo>
                <a:lnTo>
                  <a:pt x="482" y="872"/>
                </a:lnTo>
                <a:lnTo>
                  <a:pt x="477" y="878"/>
                </a:lnTo>
                <a:lnTo>
                  <a:pt x="472" y="885"/>
                </a:lnTo>
                <a:lnTo>
                  <a:pt x="465" y="898"/>
                </a:lnTo>
                <a:lnTo>
                  <a:pt x="461" y="906"/>
                </a:lnTo>
                <a:lnTo>
                  <a:pt x="459" y="912"/>
                </a:lnTo>
                <a:lnTo>
                  <a:pt x="456" y="919"/>
                </a:lnTo>
                <a:lnTo>
                  <a:pt x="455" y="925"/>
                </a:lnTo>
                <a:lnTo>
                  <a:pt x="448" y="919"/>
                </a:lnTo>
                <a:lnTo>
                  <a:pt x="441" y="913"/>
                </a:lnTo>
                <a:lnTo>
                  <a:pt x="435" y="906"/>
                </a:lnTo>
                <a:lnTo>
                  <a:pt x="429" y="898"/>
                </a:lnTo>
                <a:lnTo>
                  <a:pt x="424" y="890"/>
                </a:lnTo>
                <a:lnTo>
                  <a:pt x="419" y="882"/>
                </a:lnTo>
                <a:lnTo>
                  <a:pt x="415" y="873"/>
                </a:lnTo>
                <a:lnTo>
                  <a:pt x="410" y="864"/>
                </a:lnTo>
                <a:lnTo>
                  <a:pt x="407" y="854"/>
                </a:lnTo>
                <a:lnTo>
                  <a:pt x="405" y="843"/>
                </a:lnTo>
                <a:lnTo>
                  <a:pt x="403" y="833"/>
                </a:lnTo>
                <a:lnTo>
                  <a:pt x="401" y="823"/>
                </a:lnTo>
                <a:lnTo>
                  <a:pt x="400" y="813"/>
                </a:lnTo>
                <a:lnTo>
                  <a:pt x="400" y="801"/>
                </a:lnTo>
                <a:lnTo>
                  <a:pt x="400" y="790"/>
                </a:lnTo>
                <a:lnTo>
                  <a:pt x="401" y="780"/>
                </a:lnTo>
                <a:lnTo>
                  <a:pt x="403" y="769"/>
                </a:lnTo>
                <a:lnTo>
                  <a:pt x="405" y="758"/>
                </a:lnTo>
                <a:lnTo>
                  <a:pt x="408" y="747"/>
                </a:lnTo>
                <a:lnTo>
                  <a:pt x="412" y="737"/>
                </a:lnTo>
                <a:lnTo>
                  <a:pt x="417" y="727"/>
                </a:lnTo>
                <a:lnTo>
                  <a:pt x="422" y="717"/>
                </a:lnTo>
                <a:lnTo>
                  <a:pt x="428" y="707"/>
                </a:lnTo>
                <a:lnTo>
                  <a:pt x="434" y="697"/>
                </a:lnTo>
                <a:lnTo>
                  <a:pt x="441" y="689"/>
                </a:lnTo>
                <a:lnTo>
                  <a:pt x="450" y="680"/>
                </a:lnTo>
                <a:lnTo>
                  <a:pt x="459" y="672"/>
                </a:lnTo>
                <a:lnTo>
                  <a:pt x="469" y="664"/>
                </a:lnTo>
                <a:lnTo>
                  <a:pt x="479" y="657"/>
                </a:lnTo>
                <a:lnTo>
                  <a:pt x="491" y="651"/>
                </a:lnTo>
                <a:lnTo>
                  <a:pt x="504" y="645"/>
                </a:lnTo>
                <a:lnTo>
                  <a:pt x="517" y="640"/>
                </a:lnTo>
                <a:lnTo>
                  <a:pt x="546" y="631"/>
                </a:lnTo>
                <a:lnTo>
                  <a:pt x="575" y="622"/>
                </a:lnTo>
                <a:lnTo>
                  <a:pt x="607" y="613"/>
                </a:lnTo>
                <a:lnTo>
                  <a:pt x="639" y="605"/>
                </a:lnTo>
                <a:lnTo>
                  <a:pt x="701" y="590"/>
                </a:lnTo>
                <a:lnTo>
                  <a:pt x="758" y="577"/>
                </a:lnTo>
                <a:close/>
                <a:moveTo>
                  <a:pt x="1925" y="934"/>
                </a:moveTo>
                <a:lnTo>
                  <a:pt x="1928" y="936"/>
                </a:lnTo>
                <a:lnTo>
                  <a:pt x="1929" y="937"/>
                </a:lnTo>
                <a:lnTo>
                  <a:pt x="1930" y="938"/>
                </a:lnTo>
                <a:lnTo>
                  <a:pt x="1930" y="940"/>
                </a:lnTo>
                <a:lnTo>
                  <a:pt x="1930" y="941"/>
                </a:lnTo>
                <a:lnTo>
                  <a:pt x="1930" y="943"/>
                </a:lnTo>
                <a:lnTo>
                  <a:pt x="1929" y="945"/>
                </a:lnTo>
                <a:lnTo>
                  <a:pt x="1906" y="994"/>
                </a:lnTo>
                <a:lnTo>
                  <a:pt x="1886" y="1030"/>
                </a:lnTo>
                <a:lnTo>
                  <a:pt x="1863" y="1074"/>
                </a:lnTo>
                <a:lnTo>
                  <a:pt x="1836" y="1121"/>
                </a:lnTo>
                <a:lnTo>
                  <a:pt x="1806" y="1172"/>
                </a:lnTo>
                <a:lnTo>
                  <a:pt x="1791" y="1198"/>
                </a:lnTo>
                <a:lnTo>
                  <a:pt x="1775" y="1224"/>
                </a:lnTo>
                <a:lnTo>
                  <a:pt x="1742" y="1276"/>
                </a:lnTo>
                <a:lnTo>
                  <a:pt x="1734" y="1286"/>
                </a:lnTo>
                <a:lnTo>
                  <a:pt x="1725" y="1296"/>
                </a:lnTo>
                <a:lnTo>
                  <a:pt x="1715" y="1304"/>
                </a:lnTo>
                <a:lnTo>
                  <a:pt x="1711" y="1308"/>
                </a:lnTo>
                <a:lnTo>
                  <a:pt x="1706" y="1312"/>
                </a:lnTo>
                <a:lnTo>
                  <a:pt x="1696" y="1319"/>
                </a:lnTo>
                <a:lnTo>
                  <a:pt x="1686" y="1325"/>
                </a:lnTo>
                <a:lnTo>
                  <a:pt x="1674" y="1329"/>
                </a:lnTo>
                <a:lnTo>
                  <a:pt x="1663" y="1332"/>
                </a:lnTo>
                <a:lnTo>
                  <a:pt x="1653" y="1335"/>
                </a:lnTo>
                <a:lnTo>
                  <a:pt x="1642" y="1337"/>
                </a:lnTo>
                <a:lnTo>
                  <a:pt x="1630" y="1337"/>
                </a:lnTo>
                <a:lnTo>
                  <a:pt x="1619" y="1337"/>
                </a:lnTo>
                <a:lnTo>
                  <a:pt x="1609" y="1336"/>
                </a:lnTo>
                <a:lnTo>
                  <a:pt x="1598" y="1334"/>
                </a:lnTo>
                <a:lnTo>
                  <a:pt x="1587" y="1332"/>
                </a:lnTo>
                <a:lnTo>
                  <a:pt x="1578" y="1328"/>
                </a:lnTo>
                <a:lnTo>
                  <a:pt x="1561" y="1322"/>
                </a:lnTo>
                <a:lnTo>
                  <a:pt x="1542" y="1314"/>
                </a:lnTo>
                <a:lnTo>
                  <a:pt x="1525" y="1308"/>
                </a:lnTo>
                <a:lnTo>
                  <a:pt x="1506" y="1302"/>
                </a:lnTo>
                <a:lnTo>
                  <a:pt x="1486" y="1297"/>
                </a:lnTo>
                <a:lnTo>
                  <a:pt x="1467" y="1292"/>
                </a:lnTo>
                <a:lnTo>
                  <a:pt x="1447" y="1287"/>
                </a:lnTo>
                <a:lnTo>
                  <a:pt x="1427" y="1282"/>
                </a:lnTo>
                <a:lnTo>
                  <a:pt x="1405" y="1278"/>
                </a:lnTo>
                <a:lnTo>
                  <a:pt x="1385" y="1274"/>
                </a:lnTo>
                <a:lnTo>
                  <a:pt x="1363" y="1269"/>
                </a:lnTo>
                <a:lnTo>
                  <a:pt x="1341" y="1266"/>
                </a:lnTo>
                <a:lnTo>
                  <a:pt x="1319" y="1263"/>
                </a:lnTo>
                <a:lnTo>
                  <a:pt x="1297" y="1261"/>
                </a:lnTo>
                <a:lnTo>
                  <a:pt x="1273" y="1259"/>
                </a:lnTo>
                <a:lnTo>
                  <a:pt x="1251" y="1257"/>
                </a:lnTo>
                <a:lnTo>
                  <a:pt x="1227" y="1256"/>
                </a:lnTo>
                <a:lnTo>
                  <a:pt x="1204" y="1255"/>
                </a:lnTo>
                <a:lnTo>
                  <a:pt x="1157" y="1255"/>
                </a:lnTo>
                <a:lnTo>
                  <a:pt x="1133" y="1256"/>
                </a:lnTo>
                <a:lnTo>
                  <a:pt x="1108" y="1257"/>
                </a:lnTo>
                <a:lnTo>
                  <a:pt x="1085" y="1259"/>
                </a:lnTo>
                <a:lnTo>
                  <a:pt x="1060" y="1261"/>
                </a:lnTo>
                <a:lnTo>
                  <a:pt x="1036" y="1264"/>
                </a:lnTo>
                <a:lnTo>
                  <a:pt x="1012" y="1267"/>
                </a:lnTo>
                <a:lnTo>
                  <a:pt x="988" y="1272"/>
                </a:lnTo>
                <a:lnTo>
                  <a:pt x="963" y="1276"/>
                </a:lnTo>
                <a:lnTo>
                  <a:pt x="939" y="1282"/>
                </a:lnTo>
                <a:lnTo>
                  <a:pt x="914" y="1287"/>
                </a:lnTo>
                <a:lnTo>
                  <a:pt x="889" y="1294"/>
                </a:lnTo>
                <a:lnTo>
                  <a:pt x="866" y="1301"/>
                </a:lnTo>
                <a:lnTo>
                  <a:pt x="857" y="1303"/>
                </a:lnTo>
                <a:lnTo>
                  <a:pt x="848" y="1307"/>
                </a:lnTo>
                <a:lnTo>
                  <a:pt x="841" y="1310"/>
                </a:lnTo>
                <a:lnTo>
                  <a:pt x="833" y="1314"/>
                </a:lnTo>
                <a:lnTo>
                  <a:pt x="827" y="1319"/>
                </a:lnTo>
                <a:lnTo>
                  <a:pt x="820" y="1323"/>
                </a:lnTo>
                <a:lnTo>
                  <a:pt x="814" y="1328"/>
                </a:lnTo>
                <a:lnTo>
                  <a:pt x="808" y="1332"/>
                </a:lnTo>
                <a:lnTo>
                  <a:pt x="802" y="1337"/>
                </a:lnTo>
                <a:lnTo>
                  <a:pt x="797" y="1342"/>
                </a:lnTo>
                <a:lnTo>
                  <a:pt x="787" y="1353"/>
                </a:lnTo>
                <a:lnTo>
                  <a:pt x="780" y="1365"/>
                </a:lnTo>
                <a:lnTo>
                  <a:pt x="776" y="1371"/>
                </a:lnTo>
                <a:lnTo>
                  <a:pt x="773" y="1377"/>
                </a:lnTo>
                <a:lnTo>
                  <a:pt x="768" y="1389"/>
                </a:lnTo>
                <a:lnTo>
                  <a:pt x="764" y="1400"/>
                </a:lnTo>
                <a:lnTo>
                  <a:pt x="760" y="1413"/>
                </a:lnTo>
                <a:lnTo>
                  <a:pt x="758" y="1425"/>
                </a:lnTo>
                <a:lnTo>
                  <a:pt x="757" y="1436"/>
                </a:lnTo>
                <a:lnTo>
                  <a:pt x="757" y="1447"/>
                </a:lnTo>
                <a:lnTo>
                  <a:pt x="758" y="1452"/>
                </a:lnTo>
                <a:lnTo>
                  <a:pt x="758" y="1458"/>
                </a:lnTo>
                <a:lnTo>
                  <a:pt x="760" y="1467"/>
                </a:lnTo>
                <a:lnTo>
                  <a:pt x="724" y="1418"/>
                </a:lnTo>
                <a:lnTo>
                  <a:pt x="688" y="1368"/>
                </a:lnTo>
                <a:lnTo>
                  <a:pt x="653" y="1319"/>
                </a:lnTo>
                <a:lnTo>
                  <a:pt x="620" y="1268"/>
                </a:lnTo>
                <a:lnTo>
                  <a:pt x="604" y="1244"/>
                </a:lnTo>
                <a:lnTo>
                  <a:pt x="588" y="1218"/>
                </a:lnTo>
                <a:lnTo>
                  <a:pt x="558" y="1169"/>
                </a:lnTo>
                <a:lnTo>
                  <a:pt x="543" y="1145"/>
                </a:lnTo>
                <a:lnTo>
                  <a:pt x="529" y="1120"/>
                </a:lnTo>
                <a:lnTo>
                  <a:pt x="503" y="1072"/>
                </a:lnTo>
                <a:lnTo>
                  <a:pt x="498" y="1064"/>
                </a:lnTo>
                <a:lnTo>
                  <a:pt x="495" y="1057"/>
                </a:lnTo>
                <a:lnTo>
                  <a:pt x="489" y="1042"/>
                </a:lnTo>
                <a:lnTo>
                  <a:pt x="488" y="1034"/>
                </a:lnTo>
                <a:lnTo>
                  <a:pt x="486" y="1026"/>
                </a:lnTo>
                <a:lnTo>
                  <a:pt x="485" y="1012"/>
                </a:lnTo>
                <a:lnTo>
                  <a:pt x="485" y="998"/>
                </a:lnTo>
                <a:lnTo>
                  <a:pt x="485" y="990"/>
                </a:lnTo>
                <a:lnTo>
                  <a:pt x="486" y="983"/>
                </a:lnTo>
                <a:lnTo>
                  <a:pt x="488" y="976"/>
                </a:lnTo>
                <a:lnTo>
                  <a:pt x="489" y="969"/>
                </a:lnTo>
                <a:lnTo>
                  <a:pt x="491" y="963"/>
                </a:lnTo>
                <a:lnTo>
                  <a:pt x="494" y="956"/>
                </a:lnTo>
                <a:lnTo>
                  <a:pt x="500" y="943"/>
                </a:lnTo>
                <a:lnTo>
                  <a:pt x="508" y="931"/>
                </a:lnTo>
                <a:lnTo>
                  <a:pt x="512" y="926"/>
                </a:lnTo>
                <a:lnTo>
                  <a:pt x="516" y="920"/>
                </a:lnTo>
                <a:lnTo>
                  <a:pt x="525" y="910"/>
                </a:lnTo>
                <a:lnTo>
                  <a:pt x="530" y="906"/>
                </a:lnTo>
                <a:lnTo>
                  <a:pt x="535" y="901"/>
                </a:lnTo>
                <a:lnTo>
                  <a:pt x="547" y="892"/>
                </a:lnTo>
                <a:lnTo>
                  <a:pt x="553" y="889"/>
                </a:lnTo>
                <a:lnTo>
                  <a:pt x="559" y="886"/>
                </a:lnTo>
                <a:lnTo>
                  <a:pt x="571" y="880"/>
                </a:lnTo>
                <a:lnTo>
                  <a:pt x="611" y="866"/>
                </a:lnTo>
                <a:lnTo>
                  <a:pt x="631" y="859"/>
                </a:lnTo>
                <a:lnTo>
                  <a:pt x="651" y="851"/>
                </a:lnTo>
                <a:lnTo>
                  <a:pt x="692" y="839"/>
                </a:lnTo>
                <a:lnTo>
                  <a:pt x="733" y="827"/>
                </a:lnTo>
                <a:lnTo>
                  <a:pt x="753" y="822"/>
                </a:lnTo>
                <a:lnTo>
                  <a:pt x="774" y="817"/>
                </a:lnTo>
                <a:lnTo>
                  <a:pt x="795" y="812"/>
                </a:lnTo>
                <a:lnTo>
                  <a:pt x="816" y="808"/>
                </a:lnTo>
                <a:lnTo>
                  <a:pt x="858" y="798"/>
                </a:lnTo>
                <a:lnTo>
                  <a:pt x="901" y="791"/>
                </a:lnTo>
                <a:lnTo>
                  <a:pt x="944" y="785"/>
                </a:lnTo>
                <a:lnTo>
                  <a:pt x="987" y="780"/>
                </a:lnTo>
                <a:lnTo>
                  <a:pt x="1030" y="775"/>
                </a:lnTo>
                <a:lnTo>
                  <a:pt x="1073" y="772"/>
                </a:lnTo>
                <a:lnTo>
                  <a:pt x="1117" y="770"/>
                </a:lnTo>
                <a:lnTo>
                  <a:pt x="1160" y="769"/>
                </a:lnTo>
                <a:lnTo>
                  <a:pt x="1204" y="769"/>
                </a:lnTo>
                <a:lnTo>
                  <a:pt x="1247" y="770"/>
                </a:lnTo>
                <a:lnTo>
                  <a:pt x="1291" y="772"/>
                </a:lnTo>
                <a:lnTo>
                  <a:pt x="1335" y="775"/>
                </a:lnTo>
                <a:lnTo>
                  <a:pt x="1378" y="780"/>
                </a:lnTo>
                <a:lnTo>
                  <a:pt x="1422" y="785"/>
                </a:lnTo>
                <a:lnTo>
                  <a:pt x="1465" y="791"/>
                </a:lnTo>
                <a:lnTo>
                  <a:pt x="1509" y="799"/>
                </a:lnTo>
                <a:lnTo>
                  <a:pt x="1552" y="808"/>
                </a:lnTo>
                <a:lnTo>
                  <a:pt x="1594" y="818"/>
                </a:lnTo>
                <a:lnTo>
                  <a:pt x="1637" y="828"/>
                </a:lnTo>
                <a:lnTo>
                  <a:pt x="1678" y="840"/>
                </a:lnTo>
                <a:lnTo>
                  <a:pt x="1700" y="846"/>
                </a:lnTo>
                <a:lnTo>
                  <a:pt x="1721" y="852"/>
                </a:lnTo>
                <a:lnTo>
                  <a:pt x="1762" y="867"/>
                </a:lnTo>
                <a:lnTo>
                  <a:pt x="1804" y="882"/>
                </a:lnTo>
                <a:lnTo>
                  <a:pt x="1825" y="890"/>
                </a:lnTo>
                <a:lnTo>
                  <a:pt x="1845" y="898"/>
                </a:lnTo>
                <a:lnTo>
                  <a:pt x="1885" y="916"/>
                </a:lnTo>
                <a:lnTo>
                  <a:pt x="1925" y="934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6225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6096000" y="0"/>
            <a:ext cx="6096000" cy="659735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picture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6D42E-8496-4AA5-91A1-26BDAFCF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C955D2F-A807-4F22-8433-C82B423EDF91}" type="datetime3">
              <a:rPr lang="en-US" noProof="0" smtClean="0"/>
              <a:t>17 May 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9B7D0-8602-4C0A-9F5D-54B86885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7CB7-16EC-45F8-AB02-6885F010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8" name="Freeform 7"/>
          <p:cNvSpPr>
            <a:spLocks noChangeAspect="1" noEditPoints="1"/>
          </p:cNvSpPr>
          <p:nvPr userDrawn="1"/>
        </p:nvSpPr>
        <p:spPr bwMode="auto">
          <a:xfrm>
            <a:off x="476450" y="1352009"/>
            <a:ext cx="363338" cy="269264"/>
          </a:xfrm>
          <a:custGeom>
            <a:avLst/>
            <a:gdLst>
              <a:gd name="T0" fmla="*/ 1286 w 1402"/>
              <a:gd name="T1" fmla="*/ 524 h 1039"/>
              <a:gd name="T2" fmla="*/ 1085 w 1402"/>
              <a:gd name="T3" fmla="*/ 489 h 1039"/>
              <a:gd name="T4" fmla="*/ 1088 w 1402"/>
              <a:gd name="T5" fmla="*/ 442 h 1039"/>
              <a:gd name="T6" fmla="*/ 1097 w 1402"/>
              <a:gd name="T7" fmla="*/ 398 h 1039"/>
              <a:gd name="T8" fmla="*/ 1114 w 1402"/>
              <a:gd name="T9" fmla="*/ 359 h 1039"/>
              <a:gd name="T10" fmla="*/ 1136 w 1402"/>
              <a:gd name="T11" fmla="*/ 324 h 1039"/>
              <a:gd name="T12" fmla="*/ 1165 w 1402"/>
              <a:gd name="T13" fmla="*/ 292 h 1039"/>
              <a:gd name="T14" fmla="*/ 1200 w 1402"/>
              <a:gd name="T15" fmla="*/ 265 h 1039"/>
              <a:gd name="T16" fmla="*/ 1241 w 1402"/>
              <a:gd name="T17" fmla="*/ 243 h 1039"/>
              <a:gd name="T18" fmla="*/ 1289 w 1402"/>
              <a:gd name="T19" fmla="*/ 225 h 1039"/>
              <a:gd name="T20" fmla="*/ 1342 w 1402"/>
              <a:gd name="T21" fmla="*/ 212 h 1039"/>
              <a:gd name="T22" fmla="*/ 1402 w 1402"/>
              <a:gd name="T23" fmla="*/ 203 h 1039"/>
              <a:gd name="T24" fmla="*/ 1325 w 1402"/>
              <a:gd name="T25" fmla="*/ 1 h 1039"/>
              <a:gd name="T26" fmla="*/ 1273 w 1402"/>
              <a:gd name="T27" fmla="*/ 4 h 1039"/>
              <a:gd name="T28" fmla="*/ 1208 w 1402"/>
              <a:gd name="T29" fmla="*/ 13 h 1039"/>
              <a:gd name="T30" fmla="*/ 1133 w 1402"/>
              <a:gd name="T31" fmla="*/ 29 h 1039"/>
              <a:gd name="T32" fmla="*/ 1065 w 1402"/>
              <a:gd name="T33" fmla="*/ 52 h 1039"/>
              <a:gd name="T34" fmla="*/ 1015 w 1402"/>
              <a:gd name="T35" fmla="*/ 76 h 1039"/>
              <a:gd name="T36" fmla="*/ 980 w 1402"/>
              <a:gd name="T37" fmla="*/ 96 h 1039"/>
              <a:gd name="T38" fmla="*/ 959 w 1402"/>
              <a:gd name="T39" fmla="*/ 111 h 1039"/>
              <a:gd name="T40" fmla="*/ 928 w 1402"/>
              <a:gd name="T41" fmla="*/ 136 h 1039"/>
              <a:gd name="T42" fmla="*/ 900 w 1402"/>
              <a:gd name="T43" fmla="*/ 163 h 1039"/>
              <a:gd name="T44" fmla="*/ 866 w 1402"/>
              <a:gd name="T45" fmla="*/ 204 h 1039"/>
              <a:gd name="T46" fmla="*/ 844 w 1402"/>
              <a:gd name="T47" fmla="*/ 238 h 1039"/>
              <a:gd name="T48" fmla="*/ 825 w 1402"/>
              <a:gd name="T49" fmla="*/ 276 h 1039"/>
              <a:gd name="T50" fmla="*/ 799 w 1402"/>
              <a:gd name="T51" fmla="*/ 345 h 1039"/>
              <a:gd name="T52" fmla="*/ 786 w 1402"/>
              <a:gd name="T53" fmla="*/ 390 h 1039"/>
              <a:gd name="T54" fmla="*/ 774 w 1402"/>
              <a:gd name="T55" fmla="*/ 456 h 1039"/>
              <a:gd name="T56" fmla="*/ 768 w 1402"/>
              <a:gd name="T57" fmla="*/ 509 h 1039"/>
              <a:gd name="T58" fmla="*/ 764 w 1402"/>
              <a:gd name="T59" fmla="*/ 585 h 1039"/>
              <a:gd name="T60" fmla="*/ 0 w 1402"/>
              <a:gd name="T61" fmla="*/ 1039 h 1039"/>
              <a:gd name="T62" fmla="*/ 322 w 1402"/>
              <a:gd name="T63" fmla="*/ 524 h 1039"/>
              <a:gd name="T64" fmla="*/ 321 w 1402"/>
              <a:gd name="T65" fmla="*/ 473 h 1039"/>
              <a:gd name="T66" fmla="*/ 326 w 1402"/>
              <a:gd name="T67" fmla="*/ 427 h 1039"/>
              <a:gd name="T68" fmla="*/ 338 w 1402"/>
              <a:gd name="T69" fmla="*/ 385 h 1039"/>
              <a:gd name="T70" fmla="*/ 356 w 1402"/>
              <a:gd name="T71" fmla="*/ 347 h 1039"/>
              <a:gd name="T72" fmla="*/ 381 w 1402"/>
              <a:gd name="T73" fmla="*/ 313 h 1039"/>
              <a:gd name="T74" fmla="*/ 412 w 1402"/>
              <a:gd name="T75" fmla="*/ 283 h 1039"/>
              <a:gd name="T76" fmla="*/ 449 w 1402"/>
              <a:gd name="T77" fmla="*/ 258 h 1039"/>
              <a:gd name="T78" fmla="*/ 493 w 1402"/>
              <a:gd name="T79" fmla="*/ 237 h 1039"/>
              <a:gd name="T80" fmla="*/ 542 w 1402"/>
              <a:gd name="T81" fmla="*/ 220 h 1039"/>
              <a:gd name="T82" fmla="*/ 598 w 1402"/>
              <a:gd name="T83" fmla="*/ 208 h 1039"/>
              <a:gd name="T84" fmla="*/ 596 w 1402"/>
              <a:gd name="T85" fmla="*/ 0 h 1039"/>
              <a:gd name="T86" fmla="*/ 543 w 1402"/>
              <a:gd name="T87" fmla="*/ 2 h 1039"/>
              <a:gd name="T88" fmla="*/ 493 w 1402"/>
              <a:gd name="T89" fmla="*/ 6 h 1039"/>
              <a:gd name="T90" fmla="*/ 429 w 1402"/>
              <a:gd name="T91" fmla="*/ 15 h 1039"/>
              <a:gd name="T92" fmla="*/ 341 w 1402"/>
              <a:gd name="T93" fmla="*/ 37 h 1039"/>
              <a:gd name="T94" fmla="*/ 288 w 1402"/>
              <a:gd name="T95" fmla="*/ 58 h 1039"/>
              <a:gd name="T96" fmla="*/ 239 w 1402"/>
              <a:gd name="T97" fmla="*/ 82 h 1039"/>
              <a:gd name="T98" fmla="*/ 211 w 1402"/>
              <a:gd name="T99" fmla="*/ 100 h 1039"/>
              <a:gd name="T100" fmla="*/ 184 w 1402"/>
              <a:gd name="T101" fmla="*/ 119 h 1039"/>
              <a:gd name="T102" fmla="*/ 154 w 1402"/>
              <a:gd name="T103" fmla="*/ 144 h 1039"/>
              <a:gd name="T104" fmla="*/ 127 w 1402"/>
              <a:gd name="T105" fmla="*/ 173 h 1039"/>
              <a:gd name="T106" fmla="*/ 95 w 1402"/>
              <a:gd name="T107" fmla="*/ 215 h 1039"/>
              <a:gd name="T108" fmla="*/ 74 w 1402"/>
              <a:gd name="T109" fmla="*/ 250 h 1039"/>
              <a:gd name="T110" fmla="*/ 50 w 1402"/>
              <a:gd name="T111" fmla="*/ 302 h 1039"/>
              <a:gd name="T112" fmla="*/ 30 w 1402"/>
              <a:gd name="T113" fmla="*/ 360 h 1039"/>
              <a:gd name="T114" fmla="*/ 19 w 1402"/>
              <a:gd name="T115" fmla="*/ 406 h 1039"/>
              <a:gd name="T116" fmla="*/ 8 w 1402"/>
              <a:gd name="T117" fmla="*/ 473 h 1039"/>
              <a:gd name="T118" fmla="*/ 3 w 1402"/>
              <a:gd name="T119" fmla="*/ 528 h 1039"/>
              <a:gd name="T120" fmla="*/ 0 w 1402"/>
              <a:gd name="T121" fmla="*/ 604 h 10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02" h="1039">
                <a:moveTo>
                  <a:pt x="764" y="1039"/>
                </a:moveTo>
                <a:lnTo>
                  <a:pt x="1286" y="1039"/>
                </a:lnTo>
                <a:lnTo>
                  <a:pt x="1286" y="524"/>
                </a:lnTo>
                <a:lnTo>
                  <a:pt x="1086" y="524"/>
                </a:lnTo>
                <a:lnTo>
                  <a:pt x="1085" y="506"/>
                </a:lnTo>
                <a:lnTo>
                  <a:pt x="1085" y="489"/>
                </a:lnTo>
                <a:lnTo>
                  <a:pt x="1085" y="473"/>
                </a:lnTo>
                <a:lnTo>
                  <a:pt x="1086" y="457"/>
                </a:lnTo>
                <a:lnTo>
                  <a:pt x="1088" y="442"/>
                </a:lnTo>
                <a:lnTo>
                  <a:pt x="1090" y="427"/>
                </a:lnTo>
                <a:lnTo>
                  <a:pt x="1094" y="412"/>
                </a:lnTo>
                <a:lnTo>
                  <a:pt x="1097" y="398"/>
                </a:lnTo>
                <a:lnTo>
                  <a:pt x="1102" y="385"/>
                </a:lnTo>
                <a:lnTo>
                  <a:pt x="1107" y="372"/>
                </a:lnTo>
                <a:lnTo>
                  <a:pt x="1114" y="359"/>
                </a:lnTo>
                <a:lnTo>
                  <a:pt x="1120" y="347"/>
                </a:lnTo>
                <a:lnTo>
                  <a:pt x="1128" y="335"/>
                </a:lnTo>
                <a:lnTo>
                  <a:pt x="1136" y="324"/>
                </a:lnTo>
                <a:lnTo>
                  <a:pt x="1145" y="313"/>
                </a:lnTo>
                <a:lnTo>
                  <a:pt x="1155" y="302"/>
                </a:lnTo>
                <a:lnTo>
                  <a:pt x="1165" y="292"/>
                </a:lnTo>
                <a:lnTo>
                  <a:pt x="1176" y="283"/>
                </a:lnTo>
                <a:lnTo>
                  <a:pt x="1188" y="274"/>
                </a:lnTo>
                <a:lnTo>
                  <a:pt x="1200" y="265"/>
                </a:lnTo>
                <a:lnTo>
                  <a:pt x="1213" y="258"/>
                </a:lnTo>
                <a:lnTo>
                  <a:pt x="1227" y="250"/>
                </a:lnTo>
                <a:lnTo>
                  <a:pt x="1241" y="243"/>
                </a:lnTo>
                <a:lnTo>
                  <a:pt x="1257" y="237"/>
                </a:lnTo>
                <a:lnTo>
                  <a:pt x="1272" y="231"/>
                </a:lnTo>
                <a:lnTo>
                  <a:pt x="1289" y="225"/>
                </a:lnTo>
                <a:lnTo>
                  <a:pt x="1306" y="220"/>
                </a:lnTo>
                <a:lnTo>
                  <a:pt x="1324" y="216"/>
                </a:lnTo>
                <a:lnTo>
                  <a:pt x="1342" y="212"/>
                </a:lnTo>
                <a:lnTo>
                  <a:pt x="1362" y="208"/>
                </a:lnTo>
                <a:lnTo>
                  <a:pt x="1381" y="206"/>
                </a:lnTo>
                <a:lnTo>
                  <a:pt x="1402" y="203"/>
                </a:lnTo>
                <a:lnTo>
                  <a:pt x="1360" y="0"/>
                </a:lnTo>
                <a:lnTo>
                  <a:pt x="1342" y="1"/>
                </a:lnTo>
                <a:lnTo>
                  <a:pt x="1325" y="1"/>
                </a:lnTo>
                <a:lnTo>
                  <a:pt x="1307" y="2"/>
                </a:lnTo>
                <a:lnTo>
                  <a:pt x="1290" y="3"/>
                </a:lnTo>
                <a:lnTo>
                  <a:pt x="1273" y="4"/>
                </a:lnTo>
                <a:lnTo>
                  <a:pt x="1257" y="6"/>
                </a:lnTo>
                <a:lnTo>
                  <a:pt x="1224" y="10"/>
                </a:lnTo>
                <a:lnTo>
                  <a:pt x="1208" y="13"/>
                </a:lnTo>
                <a:lnTo>
                  <a:pt x="1193" y="15"/>
                </a:lnTo>
                <a:lnTo>
                  <a:pt x="1163" y="22"/>
                </a:lnTo>
                <a:lnTo>
                  <a:pt x="1133" y="29"/>
                </a:lnTo>
                <a:lnTo>
                  <a:pt x="1105" y="37"/>
                </a:lnTo>
                <a:lnTo>
                  <a:pt x="1078" y="47"/>
                </a:lnTo>
                <a:lnTo>
                  <a:pt x="1065" y="52"/>
                </a:lnTo>
                <a:lnTo>
                  <a:pt x="1052" y="58"/>
                </a:lnTo>
                <a:lnTo>
                  <a:pt x="1027" y="69"/>
                </a:lnTo>
                <a:lnTo>
                  <a:pt x="1015" y="76"/>
                </a:lnTo>
                <a:lnTo>
                  <a:pt x="1003" y="82"/>
                </a:lnTo>
                <a:lnTo>
                  <a:pt x="992" y="89"/>
                </a:lnTo>
                <a:lnTo>
                  <a:pt x="980" y="96"/>
                </a:lnTo>
                <a:lnTo>
                  <a:pt x="975" y="100"/>
                </a:lnTo>
                <a:lnTo>
                  <a:pt x="969" y="103"/>
                </a:lnTo>
                <a:lnTo>
                  <a:pt x="959" y="111"/>
                </a:lnTo>
                <a:lnTo>
                  <a:pt x="948" y="119"/>
                </a:lnTo>
                <a:lnTo>
                  <a:pt x="938" y="127"/>
                </a:lnTo>
                <a:lnTo>
                  <a:pt x="928" y="136"/>
                </a:lnTo>
                <a:lnTo>
                  <a:pt x="918" y="144"/>
                </a:lnTo>
                <a:lnTo>
                  <a:pt x="909" y="154"/>
                </a:lnTo>
                <a:lnTo>
                  <a:pt x="900" y="163"/>
                </a:lnTo>
                <a:lnTo>
                  <a:pt x="891" y="173"/>
                </a:lnTo>
                <a:lnTo>
                  <a:pt x="882" y="183"/>
                </a:lnTo>
                <a:lnTo>
                  <a:pt x="866" y="204"/>
                </a:lnTo>
                <a:lnTo>
                  <a:pt x="859" y="215"/>
                </a:lnTo>
                <a:lnTo>
                  <a:pt x="851" y="226"/>
                </a:lnTo>
                <a:lnTo>
                  <a:pt x="844" y="238"/>
                </a:lnTo>
                <a:lnTo>
                  <a:pt x="838" y="250"/>
                </a:lnTo>
                <a:lnTo>
                  <a:pt x="831" y="263"/>
                </a:lnTo>
                <a:lnTo>
                  <a:pt x="825" y="276"/>
                </a:lnTo>
                <a:lnTo>
                  <a:pt x="813" y="302"/>
                </a:lnTo>
                <a:lnTo>
                  <a:pt x="803" y="330"/>
                </a:lnTo>
                <a:lnTo>
                  <a:pt x="799" y="345"/>
                </a:lnTo>
                <a:lnTo>
                  <a:pt x="794" y="360"/>
                </a:lnTo>
                <a:lnTo>
                  <a:pt x="790" y="375"/>
                </a:lnTo>
                <a:lnTo>
                  <a:pt x="786" y="390"/>
                </a:lnTo>
                <a:lnTo>
                  <a:pt x="783" y="406"/>
                </a:lnTo>
                <a:lnTo>
                  <a:pt x="780" y="422"/>
                </a:lnTo>
                <a:lnTo>
                  <a:pt x="774" y="456"/>
                </a:lnTo>
                <a:lnTo>
                  <a:pt x="772" y="473"/>
                </a:lnTo>
                <a:lnTo>
                  <a:pt x="770" y="491"/>
                </a:lnTo>
                <a:lnTo>
                  <a:pt x="768" y="509"/>
                </a:lnTo>
                <a:lnTo>
                  <a:pt x="767" y="528"/>
                </a:lnTo>
                <a:lnTo>
                  <a:pt x="765" y="565"/>
                </a:lnTo>
                <a:lnTo>
                  <a:pt x="764" y="585"/>
                </a:lnTo>
                <a:lnTo>
                  <a:pt x="764" y="604"/>
                </a:lnTo>
                <a:lnTo>
                  <a:pt x="764" y="1039"/>
                </a:lnTo>
                <a:close/>
                <a:moveTo>
                  <a:pt x="0" y="1039"/>
                </a:moveTo>
                <a:lnTo>
                  <a:pt x="522" y="1039"/>
                </a:lnTo>
                <a:lnTo>
                  <a:pt x="522" y="524"/>
                </a:lnTo>
                <a:lnTo>
                  <a:pt x="322" y="524"/>
                </a:lnTo>
                <a:lnTo>
                  <a:pt x="321" y="506"/>
                </a:lnTo>
                <a:lnTo>
                  <a:pt x="321" y="489"/>
                </a:lnTo>
                <a:lnTo>
                  <a:pt x="321" y="473"/>
                </a:lnTo>
                <a:lnTo>
                  <a:pt x="322" y="457"/>
                </a:lnTo>
                <a:lnTo>
                  <a:pt x="324" y="442"/>
                </a:lnTo>
                <a:lnTo>
                  <a:pt x="326" y="427"/>
                </a:lnTo>
                <a:lnTo>
                  <a:pt x="330" y="412"/>
                </a:lnTo>
                <a:lnTo>
                  <a:pt x="334" y="398"/>
                </a:lnTo>
                <a:lnTo>
                  <a:pt x="338" y="385"/>
                </a:lnTo>
                <a:lnTo>
                  <a:pt x="344" y="372"/>
                </a:lnTo>
                <a:lnTo>
                  <a:pt x="350" y="359"/>
                </a:lnTo>
                <a:lnTo>
                  <a:pt x="356" y="347"/>
                </a:lnTo>
                <a:lnTo>
                  <a:pt x="364" y="335"/>
                </a:lnTo>
                <a:lnTo>
                  <a:pt x="372" y="324"/>
                </a:lnTo>
                <a:lnTo>
                  <a:pt x="381" y="313"/>
                </a:lnTo>
                <a:lnTo>
                  <a:pt x="391" y="302"/>
                </a:lnTo>
                <a:lnTo>
                  <a:pt x="401" y="292"/>
                </a:lnTo>
                <a:lnTo>
                  <a:pt x="412" y="283"/>
                </a:lnTo>
                <a:lnTo>
                  <a:pt x="424" y="274"/>
                </a:lnTo>
                <a:lnTo>
                  <a:pt x="436" y="265"/>
                </a:lnTo>
                <a:lnTo>
                  <a:pt x="449" y="258"/>
                </a:lnTo>
                <a:lnTo>
                  <a:pt x="463" y="250"/>
                </a:lnTo>
                <a:lnTo>
                  <a:pt x="478" y="243"/>
                </a:lnTo>
                <a:lnTo>
                  <a:pt x="493" y="237"/>
                </a:lnTo>
                <a:lnTo>
                  <a:pt x="509" y="231"/>
                </a:lnTo>
                <a:lnTo>
                  <a:pt x="525" y="225"/>
                </a:lnTo>
                <a:lnTo>
                  <a:pt x="542" y="220"/>
                </a:lnTo>
                <a:lnTo>
                  <a:pt x="560" y="216"/>
                </a:lnTo>
                <a:lnTo>
                  <a:pt x="579" y="212"/>
                </a:lnTo>
                <a:lnTo>
                  <a:pt x="598" y="208"/>
                </a:lnTo>
                <a:lnTo>
                  <a:pt x="618" y="206"/>
                </a:lnTo>
                <a:lnTo>
                  <a:pt x="638" y="203"/>
                </a:lnTo>
                <a:lnTo>
                  <a:pt x="596" y="0"/>
                </a:lnTo>
                <a:lnTo>
                  <a:pt x="578" y="1"/>
                </a:lnTo>
                <a:lnTo>
                  <a:pt x="561" y="1"/>
                </a:lnTo>
                <a:lnTo>
                  <a:pt x="543" y="2"/>
                </a:lnTo>
                <a:lnTo>
                  <a:pt x="526" y="3"/>
                </a:lnTo>
                <a:lnTo>
                  <a:pt x="509" y="4"/>
                </a:lnTo>
                <a:lnTo>
                  <a:pt x="493" y="6"/>
                </a:lnTo>
                <a:lnTo>
                  <a:pt x="460" y="10"/>
                </a:lnTo>
                <a:lnTo>
                  <a:pt x="445" y="13"/>
                </a:lnTo>
                <a:lnTo>
                  <a:pt x="429" y="15"/>
                </a:lnTo>
                <a:lnTo>
                  <a:pt x="399" y="22"/>
                </a:lnTo>
                <a:lnTo>
                  <a:pt x="369" y="29"/>
                </a:lnTo>
                <a:lnTo>
                  <a:pt x="341" y="37"/>
                </a:lnTo>
                <a:lnTo>
                  <a:pt x="314" y="47"/>
                </a:lnTo>
                <a:lnTo>
                  <a:pt x="301" y="52"/>
                </a:lnTo>
                <a:lnTo>
                  <a:pt x="288" y="58"/>
                </a:lnTo>
                <a:lnTo>
                  <a:pt x="263" y="69"/>
                </a:lnTo>
                <a:lnTo>
                  <a:pt x="251" y="76"/>
                </a:lnTo>
                <a:lnTo>
                  <a:pt x="239" y="82"/>
                </a:lnTo>
                <a:lnTo>
                  <a:pt x="228" y="89"/>
                </a:lnTo>
                <a:lnTo>
                  <a:pt x="217" y="96"/>
                </a:lnTo>
                <a:lnTo>
                  <a:pt x="211" y="100"/>
                </a:lnTo>
                <a:lnTo>
                  <a:pt x="205" y="103"/>
                </a:lnTo>
                <a:lnTo>
                  <a:pt x="195" y="111"/>
                </a:lnTo>
                <a:lnTo>
                  <a:pt x="184" y="119"/>
                </a:lnTo>
                <a:lnTo>
                  <a:pt x="174" y="127"/>
                </a:lnTo>
                <a:lnTo>
                  <a:pt x="164" y="136"/>
                </a:lnTo>
                <a:lnTo>
                  <a:pt x="154" y="144"/>
                </a:lnTo>
                <a:lnTo>
                  <a:pt x="145" y="154"/>
                </a:lnTo>
                <a:lnTo>
                  <a:pt x="136" y="163"/>
                </a:lnTo>
                <a:lnTo>
                  <a:pt x="127" y="173"/>
                </a:lnTo>
                <a:lnTo>
                  <a:pt x="119" y="183"/>
                </a:lnTo>
                <a:lnTo>
                  <a:pt x="102" y="204"/>
                </a:lnTo>
                <a:lnTo>
                  <a:pt x="95" y="215"/>
                </a:lnTo>
                <a:lnTo>
                  <a:pt x="87" y="226"/>
                </a:lnTo>
                <a:lnTo>
                  <a:pt x="80" y="238"/>
                </a:lnTo>
                <a:lnTo>
                  <a:pt x="74" y="250"/>
                </a:lnTo>
                <a:lnTo>
                  <a:pt x="67" y="263"/>
                </a:lnTo>
                <a:lnTo>
                  <a:pt x="61" y="276"/>
                </a:lnTo>
                <a:lnTo>
                  <a:pt x="50" y="302"/>
                </a:lnTo>
                <a:lnTo>
                  <a:pt x="39" y="330"/>
                </a:lnTo>
                <a:lnTo>
                  <a:pt x="35" y="345"/>
                </a:lnTo>
                <a:lnTo>
                  <a:pt x="30" y="360"/>
                </a:lnTo>
                <a:lnTo>
                  <a:pt x="26" y="375"/>
                </a:lnTo>
                <a:lnTo>
                  <a:pt x="22" y="390"/>
                </a:lnTo>
                <a:lnTo>
                  <a:pt x="19" y="406"/>
                </a:lnTo>
                <a:lnTo>
                  <a:pt x="16" y="422"/>
                </a:lnTo>
                <a:lnTo>
                  <a:pt x="10" y="456"/>
                </a:lnTo>
                <a:lnTo>
                  <a:pt x="8" y="473"/>
                </a:lnTo>
                <a:lnTo>
                  <a:pt x="6" y="491"/>
                </a:lnTo>
                <a:lnTo>
                  <a:pt x="4" y="509"/>
                </a:lnTo>
                <a:lnTo>
                  <a:pt x="3" y="528"/>
                </a:lnTo>
                <a:lnTo>
                  <a:pt x="1" y="565"/>
                </a:lnTo>
                <a:lnTo>
                  <a:pt x="0" y="585"/>
                </a:lnTo>
                <a:lnTo>
                  <a:pt x="0" y="604"/>
                </a:lnTo>
                <a:lnTo>
                  <a:pt x="0" y="103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1700213"/>
            <a:ext cx="5184528" cy="2665412"/>
          </a:xfrm>
        </p:spPr>
        <p:txBody>
          <a:bodyPr tIns="180000"/>
          <a:lstStyle>
            <a:lvl1pPr marL="0" indent="0">
              <a:lnSpc>
                <a:spcPct val="70000"/>
              </a:lnSpc>
              <a:spcBef>
                <a:spcPts val="400"/>
              </a:spcBef>
              <a:buFontTx/>
              <a:buNone/>
              <a:defRPr sz="6000" b="1" spc="0" baseline="0">
                <a:solidFill>
                  <a:schemeClr val="accent1"/>
                </a:solidFill>
              </a:defRPr>
            </a:lvl1pPr>
            <a:lvl2pPr marL="0" indent="0">
              <a:spcBef>
                <a:spcPts val="400"/>
              </a:spcBef>
              <a:buFontTx/>
              <a:buNone/>
              <a:defRPr sz="1400" b="0" spc="0"/>
            </a:lvl2pPr>
            <a:lvl3pPr marL="0" indent="0">
              <a:spcBef>
                <a:spcPts val="400"/>
              </a:spcBef>
              <a:buFontTx/>
              <a:buNone/>
              <a:defRPr sz="1200" spc="0"/>
            </a:lvl3pPr>
            <a:lvl4pPr marL="0" indent="0">
              <a:spcBef>
                <a:spcPts val="400"/>
              </a:spcBef>
              <a:buFontTx/>
              <a:buNone/>
              <a:defRPr sz="1200"/>
            </a:lvl4pPr>
            <a:lvl5pPr marL="0" indent="0">
              <a:spcBef>
                <a:spcPts val="400"/>
              </a:spcBef>
              <a:buFontTx/>
              <a:buNone/>
              <a:defRPr sz="1200"/>
            </a:lvl5pPr>
            <a:lvl6pPr marL="0" indent="0">
              <a:spcBef>
                <a:spcPts val="400"/>
              </a:spcBef>
              <a:buFontTx/>
              <a:buNone/>
              <a:defRPr sz="1200"/>
            </a:lvl6pPr>
            <a:lvl7pPr marL="0" indent="0">
              <a:spcBef>
                <a:spcPts val="400"/>
              </a:spcBef>
              <a:buFontTx/>
              <a:buNone/>
              <a:defRPr sz="1200"/>
            </a:lvl7pPr>
            <a:lvl8pPr marL="0" indent="0">
              <a:spcBef>
                <a:spcPts val="400"/>
              </a:spcBef>
              <a:buFontTx/>
              <a:buNone/>
              <a:defRPr sz="1200"/>
            </a:lvl8pPr>
            <a:lvl9pPr marL="0" indent="0">
              <a:spcBef>
                <a:spcPts val="400"/>
              </a:spcBef>
              <a:buFontTx/>
              <a:buNone/>
              <a:defRPr sz="1200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1D5F57C-B283-401D-B4AE-43122F9DEAB3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796400" y="6274800"/>
            <a:ext cx="918000" cy="2526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08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34"/>
          <p:cNvSpPr>
            <a:spLocks noGrp="1"/>
          </p:cNvSpPr>
          <p:nvPr>
            <p:ph type="pic" sz="quarter" idx="10"/>
          </p:nvPr>
        </p:nvSpPr>
        <p:spPr>
          <a:xfrm>
            <a:off x="-1" y="1"/>
            <a:ext cx="12192000" cy="5696740"/>
          </a:xfrm>
          <a:custGeom>
            <a:avLst/>
            <a:gdLst/>
            <a:ahLst/>
            <a:cxnLst/>
            <a:rect l="l" t="t" r="r" b="b"/>
            <a:pathLst>
              <a:path w="12192000" h="5696740">
                <a:moveTo>
                  <a:pt x="0" y="0"/>
                </a:moveTo>
                <a:lnTo>
                  <a:pt x="12192000" y="0"/>
                </a:lnTo>
                <a:lnTo>
                  <a:pt x="12192000" y="981074"/>
                </a:lnTo>
                <a:lnTo>
                  <a:pt x="12192000" y="2708920"/>
                </a:lnTo>
                <a:lnTo>
                  <a:pt x="12192000" y="4113744"/>
                </a:lnTo>
                <a:lnTo>
                  <a:pt x="11807824" y="4085429"/>
                </a:lnTo>
                <a:lnTo>
                  <a:pt x="11411564" y="4056105"/>
                </a:lnTo>
                <a:lnTo>
                  <a:pt x="11411537" y="4056060"/>
                </a:lnTo>
                <a:cubicBezTo>
                  <a:pt x="11411536" y="4056074"/>
                  <a:pt x="11411534" y="4056089"/>
                  <a:pt x="11411533" y="4056103"/>
                </a:cubicBezTo>
                <a:lnTo>
                  <a:pt x="11410950" y="4056060"/>
                </a:lnTo>
                <a:lnTo>
                  <a:pt x="11410949" y="4056060"/>
                </a:lnTo>
                <a:lnTo>
                  <a:pt x="10832405" y="4164835"/>
                </a:lnTo>
                <a:lnTo>
                  <a:pt x="10254655" y="4273610"/>
                </a:lnTo>
                <a:lnTo>
                  <a:pt x="9676110" y="4382384"/>
                </a:lnTo>
                <a:lnTo>
                  <a:pt x="9098359" y="4491953"/>
                </a:lnTo>
                <a:lnTo>
                  <a:pt x="8520608" y="4600728"/>
                </a:lnTo>
                <a:lnTo>
                  <a:pt x="7942857" y="4709503"/>
                </a:lnTo>
                <a:lnTo>
                  <a:pt x="7364313" y="4818278"/>
                </a:lnTo>
                <a:lnTo>
                  <a:pt x="6796124" y="4925252"/>
                </a:lnTo>
                <a:lnTo>
                  <a:pt x="6790005" y="4914898"/>
                </a:lnTo>
                <a:lnTo>
                  <a:pt x="6786272" y="4927602"/>
                </a:lnTo>
                <a:lnTo>
                  <a:pt x="6275188" y="4935535"/>
                </a:lnTo>
                <a:lnTo>
                  <a:pt x="5763815" y="4944267"/>
                </a:lnTo>
                <a:lnTo>
                  <a:pt x="5253235" y="4952204"/>
                </a:lnTo>
                <a:lnTo>
                  <a:pt x="4741862" y="4960935"/>
                </a:lnTo>
                <a:lnTo>
                  <a:pt x="4230488" y="4968873"/>
                </a:lnTo>
                <a:lnTo>
                  <a:pt x="3719115" y="4977604"/>
                </a:lnTo>
                <a:lnTo>
                  <a:pt x="3208535" y="4986335"/>
                </a:lnTo>
                <a:lnTo>
                  <a:pt x="2697162" y="4995067"/>
                </a:lnTo>
                <a:lnTo>
                  <a:pt x="2705767" y="5000623"/>
                </a:lnTo>
                <a:lnTo>
                  <a:pt x="2161087" y="5009350"/>
                </a:lnTo>
                <a:lnTo>
                  <a:pt x="1617201" y="5018078"/>
                </a:lnTo>
                <a:lnTo>
                  <a:pt x="1074110" y="5026805"/>
                </a:lnTo>
                <a:lnTo>
                  <a:pt x="532895" y="5036280"/>
                </a:lnTo>
                <a:lnTo>
                  <a:pt x="530940" y="5035548"/>
                </a:lnTo>
                <a:lnTo>
                  <a:pt x="530316" y="5036325"/>
                </a:lnTo>
                <a:cubicBezTo>
                  <a:pt x="530285" y="5036325"/>
                  <a:pt x="530255" y="5036326"/>
                  <a:pt x="530224" y="5036326"/>
                </a:cubicBezTo>
                <a:cubicBezTo>
                  <a:pt x="530247" y="5036335"/>
                  <a:pt x="530271" y="5036343"/>
                  <a:pt x="530294" y="5036352"/>
                </a:cubicBezTo>
                <a:lnTo>
                  <a:pt x="265073" y="5366542"/>
                </a:lnTo>
                <a:lnTo>
                  <a:pt x="1" y="5696740"/>
                </a:lnTo>
                <a:lnTo>
                  <a:pt x="1" y="2708920"/>
                </a:lnTo>
                <a:lnTo>
                  <a:pt x="0" y="270892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picture</a:t>
            </a:r>
            <a:endParaRPr lang="en-US" noProof="0" dirty="0"/>
          </a:p>
        </p:txBody>
      </p:sp>
      <p:sp>
        <p:nvSpPr>
          <p:cNvPr id="38" name="Title 37"/>
          <p:cNvSpPr>
            <a:spLocks noGrp="1"/>
          </p:cNvSpPr>
          <p:nvPr>
            <p:ph type="title"/>
          </p:nvPr>
        </p:nvSpPr>
        <p:spPr>
          <a:xfrm>
            <a:off x="479376" y="5766613"/>
            <a:ext cx="11233199" cy="399237"/>
          </a:xfrm>
        </p:spPr>
        <p:txBody>
          <a:bodyPr wrap="square" anchor="b" anchorCtr="0">
            <a:spAutoFit/>
          </a:bodyPr>
          <a:lstStyle>
            <a:lvl1pPr algn="r">
              <a:defRPr sz="2800" baseline="0"/>
            </a:lvl1pPr>
          </a:lstStyle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39" name="Date Placeholder 38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4E6A5A5-AE0E-4E07-8B34-D4311B298B8F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40" name="Footer Placeholder 3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8DA6A3A4-0EA2-46AB-BB7F-78435B17097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814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D6648A1-B6BA-4485-A350-47863BCA51F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5168" y="0"/>
            <a:ext cx="5886832" cy="6597352"/>
          </a:xfrm>
          <a:custGeom>
            <a:avLst/>
            <a:gdLst>
              <a:gd name="connsiteX0" fmla="*/ 5886832 w 5886832"/>
              <a:gd name="connsiteY0" fmla="*/ 0 h 6597352"/>
              <a:gd name="connsiteX1" fmla="*/ 5886832 w 5886832"/>
              <a:gd name="connsiteY1" fmla="*/ 6597352 h 6597352"/>
              <a:gd name="connsiteX2" fmla="*/ 0 w 5886832"/>
              <a:gd name="connsiteY2" fmla="*/ 6597352 h 6597352"/>
              <a:gd name="connsiteX3" fmla="*/ 62295 w 5886832"/>
              <a:gd name="connsiteY3" fmla="*/ 6385158 h 6597352"/>
              <a:gd name="connsiteX4" fmla="*/ 204376 w 5886832"/>
              <a:gd name="connsiteY4" fmla="*/ 5901983 h 6597352"/>
              <a:gd name="connsiteX5" fmla="*/ 345664 w 5886832"/>
              <a:gd name="connsiteY5" fmla="*/ 5419603 h 6597352"/>
              <a:gd name="connsiteX6" fmla="*/ 487745 w 5886832"/>
              <a:gd name="connsiteY6" fmla="*/ 4937223 h 6597352"/>
              <a:gd name="connsiteX7" fmla="*/ 487745 w 5886832"/>
              <a:gd name="connsiteY7" fmla="*/ 4935634 h 6597352"/>
              <a:gd name="connsiteX8" fmla="*/ 486157 w 5886832"/>
              <a:gd name="connsiteY8" fmla="*/ 4934045 h 6597352"/>
              <a:gd name="connsiteX9" fmla="*/ 645701 w 5886832"/>
              <a:gd name="connsiteY9" fmla="*/ 4303851 h 6597352"/>
              <a:gd name="connsiteX10" fmla="*/ 807626 w 5886832"/>
              <a:gd name="connsiteY10" fmla="*/ 3673659 h 6597352"/>
              <a:gd name="connsiteX11" fmla="*/ 968757 w 5886832"/>
              <a:gd name="connsiteY11" fmla="*/ 3042671 h 6597352"/>
              <a:gd name="connsiteX12" fmla="*/ 1130682 w 5886832"/>
              <a:gd name="connsiteY12" fmla="*/ 2412477 h 6597352"/>
              <a:gd name="connsiteX13" fmla="*/ 890970 w 5886832"/>
              <a:gd name="connsiteY13" fmla="*/ 1807715 h 6597352"/>
              <a:gd name="connsiteX14" fmla="*/ 652051 w 5886832"/>
              <a:gd name="connsiteY14" fmla="*/ 1203747 h 6597352"/>
              <a:gd name="connsiteX15" fmla="*/ 413132 w 5886832"/>
              <a:gd name="connsiteY15" fmla="*/ 598189 h 6597352"/>
              <a:gd name="connsiteX16" fmla="*/ 178182 w 5886832"/>
              <a:gd name="connsiteY16" fmla="*/ 1373 h 6597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886832" h="6597352">
                <a:moveTo>
                  <a:pt x="5886832" y="0"/>
                </a:moveTo>
                <a:lnTo>
                  <a:pt x="5886832" y="6597352"/>
                </a:lnTo>
                <a:lnTo>
                  <a:pt x="0" y="6597352"/>
                </a:lnTo>
                <a:lnTo>
                  <a:pt x="62295" y="6385158"/>
                </a:lnTo>
                <a:lnTo>
                  <a:pt x="204376" y="5901983"/>
                </a:lnTo>
                <a:lnTo>
                  <a:pt x="345664" y="5419603"/>
                </a:lnTo>
                <a:lnTo>
                  <a:pt x="487745" y="4937223"/>
                </a:lnTo>
                <a:lnTo>
                  <a:pt x="487745" y="4935634"/>
                </a:lnTo>
                <a:lnTo>
                  <a:pt x="486157" y="4934045"/>
                </a:lnTo>
                <a:lnTo>
                  <a:pt x="645701" y="4303851"/>
                </a:lnTo>
                <a:lnTo>
                  <a:pt x="807626" y="3673659"/>
                </a:lnTo>
                <a:lnTo>
                  <a:pt x="968757" y="3042671"/>
                </a:lnTo>
                <a:lnTo>
                  <a:pt x="1130682" y="2412477"/>
                </a:lnTo>
                <a:lnTo>
                  <a:pt x="890970" y="1807715"/>
                </a:lnTo>
                <a:lnTo>
                  <a:pt x="652051" y="1203747"/>
                </a:lnTo>
                <a:lnTo>
                  <a:pt x="413132" y="598189"/>
                </a:lnTo>
                <a:lnTo>
                  <a:pt x="178182" y="1373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 algn="r">
              <a:buFontTx/>
              <a:buNone/>
              <a:defRPr sz="1000"/>
            </a:lvl1pPr>
          </a:lstStyle>
          <a:p>
            <a:r>
              <a:rPr lang="en-US" altLang="ja-JP" noProof="0"/>
              <a:t>Click icon to add picture</a:t>
            </a:r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FB3934-92CE-4DD5-834F-E86647C7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04813"/>
            <a:ext cx="5472559" cy="935955"/>
          </a:xfrm>
        </p:spPr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FB8C-EC66-4CC4-8342-02947A27E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700213"/>
            <a:ext cx="5472559" cy="4465637"/>
          </a:xfrm>
        </p:spPr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E7B0A-2B31-4308-B8BC-BB2392F8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BB3399B-F6AD-4BEA-8B94-33DF8F56BF27}" type="datetime3">
              <a:rPr lang="en-US" noProof="0" smtClean="0"/>
              <a:t>17 May 2023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A6EE-D26A-4C83-97B5-B4D08A7C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/>
              <a:t>© Copyright F-Secure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5A7D-2B62-4557-B011-6D40164A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0504AFA-05E5-43D9-9FFE-8059B94D62DF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10796400" y="6274800"/>
            <a:ext cx="918000" cy="252661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11314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3934-92CE-4DD5-834F-E86647C7A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896" y="404813"/>
            <a:ext cx="6552679" cy="935955"/>
          </a:xfrm>
        </p:spPr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FB8C-EC66-4CC4-8342-02947A27E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896" y="1700213"/>
            <a:ext cx="6552679" cy="4465637"/>
          </a:xfrm>
        </p:spPr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E7B0A-2B31-4308-B8BC-BB2392F8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D5F91-9481-4860-87BC-66E9063EDF39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A6EE-D26A-4C83-97B5-B4D08A7C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5A7D-2B62-4557-B011-6D40164A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4725487" cy="5696744"/>
          </a:xfrm>
          <a:custGeom>
            <a:avLst/>
            <a:gdLst>
              <a:gd name="connsiteX0" fmla="*/ 4259931 w 5159896"/>
              <a:gd name="connsiteY0" fmla="*/ 5965321 h 6165850"/>
              <a:gd name="connsiteX1" fmla="*/ 4573523 w 5159896"/>
              <a:gd name="connsiteY1" fmla="*/ 6159500 h 6165850"/>
              <a:gd name="connsiteX2" fmla="*/ 4583757 w 5159896"/>
              <a:gd name="connsiteY2" fmla="*/ 6165850 h 6165850"/>
              <a:gd name="connsiteX3" fmla="*/ 4583626 w 5159896"/>
              <a:gd name="connsiteY3" fmla="*/ 6165850 h 6165850"/>
              <a:gd name="connsiteX4" fmla="*/ 4259931 w 5159896"/>
              <a:gd name="connsiteY4" fmla="*/ 5965321 h 6165850"/>
              <a:gd name="connsiteX5" fmla="*/ 4725396 w 5159896"/>
              <a:gd name="connsiteY5" fmla="*/ 972873 h 6165850"/>
              <a:gd name="connsiteX6" fmla="*/ 5061744 w 5159896"/>
              <a:gd name="connsiteY6" fmla="*/ 1151731 h 6165850"/>
              <a:gd name="connsiteX7" fmla="*/ 5159896 w 5159896"/>
              <a:gd name="connsiteY7" fmla="*/ 1203680 h 6165850"/>
              <a:gd name="connsiteX8" fmla="*/ 5159896 w 5159896"/>
              <a:gd name="connsiteY8" fmla="*/ 1204427 h 6165850"/>
              <a:gd name="connsiteX9" fmla="*/ 5061744 w 5159896"/>
              <a:gd name="connsiteY9" fmla="*/ 1152488 h 6165850"/>
              <a:gd name="connsiteX10" fmla="*/ 4725487 w 5159896"/>
              <a:gd name="connsiteY10" fmla="*/ 973714 h 6165850"/>
              <a:gd name="connsiteX11" fmla="*/ 4725186 w 5159896"/>
              <a:gd name="connsiteY11" fmla="*/ 973137 h 6165850"/>
              <a:gd name="connsiteX12" fmla="*/ 4725021 w 5159896"/>
              <a:gd name="connsiteY12" fmla="*/ 973467 h 6165850"/>
              <a:gd name="connsiteX13" fmla="*/ 4724400 w 5159896"/>
              <a:gd name="connsiteY13" fmla="*/ 973137 h 6165850"/>
              <a:gd name="connsiteX14" fmla="*/ 4724757 w 5159896"/>
              <a:gd name="connsiteY14" fmla="*/ 972921 h 6165850"/>
              <a:gd name="connsiteX15" fmla="*/ 4725297 w 5159896"/>
              <a:gd name="connsiteY15" fmla="*/ 973137 h 6165850"/>
              <a:gd name="connsiteX16" fmla="*/ 4725396 w 5159896"/>
              <a:gd name="connsiteY16" fmla="*/ 972873 h 6165850"/>
              <a:gd name="connsiteX17" fmla="*/ 0 w 5159896"/>
              <a:gd name="connsiteY17" fmla="*/ 0 h 6165850"/>
              <a:gd name="connsiteX18" fmla="*/ 2286876 w 5159896"/>
              <a:gd name="connsiteY18" fmla="*/ 0 h 6165850"/>
              <a:gd name="connsiteX19" fmla="*/ 2881140 w 5159896"/>
              <a:gd name="connsiteY19" fmla="*/ 236735 h 6165850"/>
              <a:gd name="connsiteX20" fmla="*/ 3496124 w 5159896"/>
              <a:gd name="connsiteY20" fmla="*/ 482996 h 6165850"/>
              <a:gd name="connsiteX21" fmla="*/ 4110314 w 5159896"/>
              <a:gd name="connsiteY21" fmla="*/ 727669 h 6165850"/>
              <a:gd name="connsiteX22" fmla="*/ 4724516 w 5159896"/>
              <a:gd name="connsiteY22" fmla="*/ 972825 h 6165850"/>
              <a:gd name="connsiteX23" fmla="*/ 4724400 w 5159896"/>
              <a:gd name="connsiteY23" fmla="*/ 973137 h 6165850"/>
              <a:gd name="connsiteX24" fmla="*/ 4724800 w 5159896"/>
              <a:gd name="connsiteY24" fmla="*/ 973906 h 6165850"/>
              <a:gd name="connsiteX25" fmla="*/ 4472675 w 5159896"/>
              <a:gd name="connsiteY25" fmla="*/ 1476374 h 6165850"/>
              <a:gd name="connsiteX26" fmla="*/ 4219371 w 5159896"/>
              <a:gd name="connsiteY26" fmla="*/ 1980406 h 6165850"/>
              <a:gd name="connsiteX27" fmla="*/ 3966860 w 5159896"/>
              <a:gd name="connsiteY27" fmla="*/ 2483643 h 6165850"/>
              <a:gd name="connsiteX28" fmla="*/ 3714349 w 5159896"/>
              <a:gd name="connsiteY28" fmla="*/ 2986881 h 6165850"/>
              <a:gd name="connsiteX29" fmla="*/ 3461838 w 5159896"/>
              <a:gd name="connsiteY29" fmla="*/ 3490119 h 6165850"/>
              <a:gd name="connsiteX30" fmla="*/ 3210122 w 5159896"/>
              <a:gd name="connsiteY30" fmla="*/ 3994150 h 6165850"/>
              <a:gd name="connsiteX31" fmla="*/ 2956817 w 5159896"/>
              <a:gd name="connsiteY31" fmla="*/ 4497387 h 6165850"/>
              <a:gd name="connsiteX32" fmla="*/ 2707972 w 5159896"/>
              <a:gd name="connsiteY32" fmla="*/ 4994884 h 6165850"/>
              <a:gd name="connsiteX33" fmla="*/ 2697163 w 5159896"/>
              <a:gd name="connsiteY33" fmla="*/ 4995069 h 6165850"/>
              <a:gd name="connsiteX34" fmla="*/ 2705339 w 5159896"/>
              <a:gd name="connsiteY34" fmla="*/ 5000148 h 6165850"/>
              <a:gd name="connsiteX35" fmla="*/ 2705100 w 5159896"/>
              <a:gd name="connsiteY35" fmla="*/ 5000625 h 6165850"/>
              <a:gd name="connsiteX36" fmla="*/ 2706076 w 5159896"/>
              <a:gd name="connsiteY36" fmla="*/ 5000607 h 6165850"/>
              <a:gd name="connsiteX37" fmla="*/ 3072753 w 5159896"/>
              <a:gd name="connsiteY37" fmla="*/ 5228431 h 6165850"/>
              <a:gd name="connsiteX38" fmla="*/ 3401406 w 5159896"/>
              <a:gd name="connsiteY38" fmla="*/ 5432368 h 6165850"/>
              <a:gd name="connsiteX39" fmla="*/ 3079739 w 5159896"/>
              <a:gd name="connsiteY39" fmla="*/ 5233095 h 6165850"/>
              <a:gd name="connsiteX40" fmla="*/ 2705768 w 5159896"/>
              <a:gd name="connsiteY40" fmla="*/ 5000625 h 6165850"/>
              <a:gd name="connsiteX41" fmla="*/ 2161089 w 5159896"/>
              <a:gd name="connsiteY41" fmla="*/ 5009352 h 6165850"/>
              <a:gd name="connsiteX42" fmla="*/ 1617203 w 5159896"/>
              <a:gd name="connsiteY42" fmla="*/ 5018080 h 6165850"/>
              <a:gd name="connsiteX43" fmla="*/ 1074111 w 5159896"/>
              <a:gd name="connsiteY43" fmla="*/ 5026807 h 6165850"/>
              <a:gd name="connsiteX44" fmla="*/ 532896 w 5159896"/>
              <a:gd name="connsiteY44" fmla="*/ 5036282 h 6165850"/>
              <a:gd name="connsiteX45" fmla="*/ 530941 w 5159896"/>
              <a:gd name="connsiteY45" fmla="*/ 5035550 h 6165850"/>
              <a:gd name="connsiteX46" fmla="*/ 530317 w 5159896"/>
              <a:gd name="connsiteY46" fmla="*/ 5036327 h 6165850"/>
              <a:gd name="connsiteX47" fmla="*/ 530225 w 5159896"/>
              <a:gd name="connsiteY47" fmla="*/ 5036329 h 6165850"/>
              <a:gd name="connsiteX48" fmla="*/ 530295 w 5159896"/>
              <a:gd name="connsiteY48" fmla="*/ 5036355 h 6165850"/>
              <a:gd name="connsiteX49" fmla="*/ 265074 w 5159896"/>
              <a:gd name="connsiteY49" fmla="*/ 5366544 h 6165850"/>
              <a:gd name="connsiteX50" fmla="*/ 0 w 5159896"/>
              <a:gd name="connsiteY50" fmla="*/ 5696744 h 6165850"/>
              <a:gd name="connsiteX51" fmla="*/ 0 w 5159896"/>
              <a:gd name="connsiteY51" fmla="*/ 0 h 6165850"/>
              <a:gd name="connsiteX0" fmla="*/ 4259931 w 5159896"/>
              <a:gd name="connsiteY0" fmla="*/ 5965321 h 6165850"/>
              <a:gd name="connsiteX1" fmla="*/ 4573523 w 5159896"/>
              <a:gd name="connsiteY1" fmla="*/ 6159500 h 6165850"/>
              <a:gd name="connsiteX2" fmla="*/ 4583757 w 5159896"/>
              <a:gd name="connsiteY2" fmla="*/ 6165850 h 6165850"/>
              <a:gd name="connsiteX3" fmla="*/ 4259931 w 5159896"/>
              <a:gd name="connsiteY3" fmla="*/ 5965321 h 6165850"/>
              <a:gd name="connsiteX4" fmla="*/ 4725396 w 5159896"/>
              <a:gd name="connsiteY4" fmla="*/ 972873 h 6165850"/>
              <a:gd name="connsiteX5" fmla="*/ 5061744 w 5159896"/>
              <a:gd name="connsiteY5" fmla="*/ 1151731 h 6165850"/>
              <a:gd name="connsiteX6" fmla="*/ 5159896 w 5159896"/>
              <a:gd name="connsiteY6" fmla="*/ 1203680 h 6165850"/>
              <a:gd name="connsiteX7" fmla="*/ 5159896 w 5159896"/>
              <a:gd name="connsiteY7" fmla="*/ 1204427 h 6165850"/>
              <a:gd name="connsiteX8" fmla="*/ 5061744 w 5159896"/>
              <a:gd name="connsiteY8" fmla="*/ 1152488 h 6165850"/>
              <a:gd name="connsiteX9" fmla="*/ 4725487 w 5159896"/>
              <a:gd name="connsiteY9" fmla="*/ 973714 h 6165850"/>
              <a:gd name="connsiteX10" fmla="*/ 4725186 w 5159896"/>
              <a:gd name="connsiteY10" fmla="*/ 973137 h 6165850"/>
              <a:gd name="connsiteX11" fmla="*/ 4725021 w 5159896"/>
              <a:gd name="connsiteY11" fmla="*/ 973467 h 6165850"/>
              <a:gd name="connsiteX12" fmla="*/ 4724400 w 5159896"/>
              <a:gd name="connsiteY12" fmla="*/ 973137 h 6165850"/>
              <a:gd name="connsiteX13" fmla="*/ 4724757 w 5159896"/>
              <a:gd name="connsiteY13" fmla="*/ 972921 h 6165850"/>
              <a:gd name="connsiteX14" fmla="*/ 4725297 w 5159896"/>
              <a:gd name="connsiteY14" fmla="*/ 973137 h 6165850"/>
              <a:gd name="connsiteX15" fmla="*/ 4725396 w 5159896"/>
              <a:gd name="connsiteY15" fmla="*/ 972873 h 6165850"/>
              <a:gd name="connsiteX16" fmla="*/ 0 w 5159896"/>
              <a:gd name="connsiteY16" fmla="*/ 0 h 6165850"/>
              <a:gd name="connsiteX17" fmla="*/ 2286876 w 5159896"/>
              <a:gd name="connsiteY17" fmla="*/ 0 h 6165850"/>
              <a:gd name="connsiteX18" fmla="*/ 2881140 w 5159896"/>
              <a:gd name="connsiteY18" fmla="*/ 236735 h 6165850"/>
              <a:gd name="connsiteX19" fmla="*/ 3496124 w 5159896"/>
              <a:gd name="connsiteY19" fmla="*/ 482996 h 6165850"/>
              <a:gd name="connsiteX20" fmla="*/ 4110314 w 5159896"/>
              <a:gd name="connsiteY20" fmla="*/ 727669 h 6165850"/>
              <a:gd name="connsiteX21" fmla="*/ 4724516 w 5159896"/>
              <a:gd name="connsiteY21" fmla="*/ 972825 h 6165850"/>
              <a:gd name="connsiteX22" fmla="*/ 4724400 w 5159896"/>
              <a:gd name="connsiteY22" fmla="*/ 973137 h 6165850"/>
              <a:gd name="connsiteX23" fmla="*/ 4724800 w 5159896"/>
              <a:gd name="connsiteY23" fmla="*/ 973906 h 6165850"/>
              <a:gd name="connsiteX24" fmla="*/ 4472675 w 5159896"/>
              <a:gd name="connsiteY24" fmla="*/ 1476374 h 6165850"/>
              <a:gd name="connsiteX25" fmla="*/ 4219371 w 5159896"/>
              <a:gd name="connsiteY25" fmla="*/ 1980406 h 6165850"/>
              <a:gd name="connsiteX26" fmla="*/ 3966860 w 5159896"/>
              <a:gd name="connsiteY26" fmla="*/ 2483643 h 6165850"/>
              <a:gd name="connsiteX27" fmla="*/ 3714349 w 5159896"/>
              <a:gd name="connsiteY27" fmla="*/ 2986881 h 6165850"/>
              <a:gd name="connsiteX28" fmla="*/ 3461838 w 5159896"/>
              <a:gd name="connsiteY28" fmla="*/ 3490119 h 6165850"/>
              <a:gd name="connsiteX29" fmla="*/ 3210122 w 5159896"/>
              <a:gd name="connsiteY29" fmla="*/ 3994150 h 6165850"/>
              <a:gd name="connsiteX30" fmla="*/ 2956817 w 5159896"/>
              <a:gd name="connsiteY30" fmla="*/ 4497387 h 6165850"/>
              <a:gd name="connsiteX31" fmla="*/ 2707972 w 5159896"/>
              <a:gd name="connsiteY31" fmla="*/ 4994884 h 6165850"/>
              <a:gd name="connsiteX32" fmla="*/ 2697163 w 5159896"/>
              <a:gd name="connsiteY32" fmla="*/ 4995069 h 6165850"/>
              <a:gd name="connsiteX33" fmla="*/ 2705339 w 5159896"/>
              <a:gd name="connsiteY33" fmla="*/ 5000148 h 6165850"/>
              <a:gd name="connsiteX34" fmla="*/ 2705100 w 5159896"/>
              <a:gd name="connsiteY34" fmla="*/ 5000625 h 6165850"/>
              <a:gd name="connsiteX35" fmla="*/ 2706076 w 5159896"/>
              <a:gd name="connsiteY35" fmla="*/ 5000607 h 6165850"/>
              <a:gd name="connsiteX36" fmla="*/ 3072753 w 5159896"/>
              <a:gd name="connsiteY36" fmla="*/ 5228431 h 6165850"/>
              <a:gd name="connsiteX37" fmla="*/ 3401406 w 5159896"/>
              <a:gd name="connsiteY37" fmla="*/ 5432368 h 6165850"/>
              <a:gd name="connsiteX38" fmla="*/ 3079739 w 5159896"/>
              <a:gd name="connsiteY38" fmla="*/ 5233095 h 6165850"/>
              <a:gd name="connsiteX39" fmla="*/ 2705768 w 5159896"/>
              <a:gd name="connsiteY39" fmla="*/ 5000625 h 6165850"/>
              <a:gd name="connsiteX40" fmla="*/ 2161089 w 5159896"/>
              <a:gd name="connsiteY40" fmla="*/ 5009352 h 6165850"/>
              <a:gd name="connsiteX41" fmla="*/ 1617203 w 5159896"/>
              <a:gd name="connsiteY41" fmla="*/ 5018080 h 6165850"/>
              <a:gd name="connsiteX42" fmla="*/ 1074111 w 5159896"/>
              <a:gd name="connsiteY42" fmla="*/ 5026807 h 6165850"/>
              <a:gd name="connsiteX43" fmla="*/ 532896 w 5159896"/>
              <a:gd name="connsiteY43" fmla="*/ 5036282 h 6165850"/>
              <a:gd name="connsiteX44" fmla="*/ 530941 w 5159896"/>
              <a:gd name="connsiteY44" fmla="*/ 5035550 h 6165850"/>
              <a:gd name="connsiteX45" fmla="*/ 530317 w 5159896"/>
              <a:gd name="connsiteY45" fmla="*/ 5036327 h 6165850"/>
              <a:gd name="connsiteX46" fmla="*/ 530225 w 5159896"/>
              <a:gd name="connsiteY46" fmla="*/ 5036329 h 6165850"/>
              <a:gd name="connsiteX47" fmla="*/ 530295 w 5159896"/>
              <a:gd name="connsiteY47" fmla="*/ 5036355 h 6165850"/>
              <a:gd name="connsiteX48" fmla="*/ 265074 w 5159896"/>
              <a:gd name="connsiteY48" fmla="*/ 5366544 h 6165850"/>
              <a:gd name="connsiteX49" fmla="*/ 0 w 5159896"/>
              <a:gd name="connsiteY49" fmla="*/ 5696744 h 6165850"/>
              <a:gd name="connsiteX50" fmla="*/ 0 w 5159896"/>
              <a:gd name="connsiteY50" fmla="*/ 0 h 6165850"/>
              <a:gd name="connsiteX0" fmla="*/ 4259931 w 5159896"/>
              <a:gd name="connsiteY0" fmla="*/ 5965321 h 6159500"/>
              <a:gd name="connsiteX1" fmla="*/ 4573523 w 5159896"/>
              <a:gd name="connsiteY1" fmla="*/ 6159500 h 6159500"/>
              <a:gd name="connsiteX2" fmla="*/ 4259931 w 5159896"/>
              <a:gd name="connsiteY2" fmla="*/ 5965321 h 6159500"/>
              <a:gd name="connsiteX3" fmla="*/ 4725396 w 5159896"/>
              <a:gd name="connsiteY3" fmla="*/ 972873 h 6159500"/>
              <a:gd name="connsiteX4" fmla="*/ 5061744 w 5159896"/>
              <a:gd name="connsiteY4" fmla="*/ 1151731 h 6159500"/>
              <a:gd name="connsiteX5" fmla="*/ 5159896 w 5159896"/>
              <a:gd name="connsiteY5" fmla="*/ 1203680 h 6159500"/>
              <a:gd name="connsiteX6" fmla="*/ 5159896 w 5159896"/>
              <a:gd name="connsiteY6" fmla="*/ 1204427 h 6159500"/>
              <a:gd name="connsiteX7" fmla="*/ 5061744 w 5159896"/>
              <a:gd name="connsiteY7" fmla="*/ 1152488 h 6159500"/>
              <a:gd name="connsiteX8" fmla="*/ 4725487 w 5159896"/>
              <a:gd name="connsiteY8" fmla="*/ 973714 h 6159500"/>
              <a:gd name="connsiteX9" fmla="*/ 4725186 w 5159896"/>
              <a:gd name="connsiteY9" fmla="*/ 973137 h 6159500"/>
              <a:gd name="connsiteX10" fmla="*/ 4725021 w 5159896"/>
              <a:gd name="connsiteY10" fmla="*/ 973467 h 6159500"/>
              <a:gd name="connsiteX11" fmla="*/ 4724400 w 5159896"/>
              <a:gd name="connsiteY11" fmla="*/ 973137 h 6159500"/>
              <a:gd name="connsiteX12" fmla="*/ 4724757 w 5159896"/>
              <a:gd name="connsiteY12" fmla="*/ 972921 h 6159500"/>
              <a:gd name="connsiteX13" fmla="*/ 4725297 w 5159896"/>
              <a:gd name="connsiteY13" fmla="*/ 973137 h 6159500"/>
              <a:gd name="connsiteX14" fmla="*/ 4725396 w 5159896"/>
              <a:gd name="connsiteY14" fmla="*/ 972873 h 6159500"/>
              <a:gd name="connsiteX15" fmla="*/ 0 w 5159896"/>
              <a:gd name="connsiteY15" fmla="*/ 0 h 6159500"/>
              <a:gd name="connsiteX16" fmla="*/ 2286876 w 5159896"/>
              <a:gd name="connsiteY16" fmla="*/ 0 h 6159500"/>
              <a:gd name="connsiteX17" fmla="*/ 2881140 w 5159896"/>
              <a:gd name="connsiteY17" fmla="*/ 236735 h 6159500"/>
              <a:gd name="connsiteX18" fmla="*/ 3496124 w 5159896"/>
              <a:gd name="connsiteY18" fmla="*/ 482996 h 6159500"/>
              <a:gd name="connsiteX19" fmla="*/ 4110314 w 5159896"/>
              <a:gd name="connsiteY19" fmla="*/ 727669 h 6159500"/>
              <a:gd name="connsiteX20" fmla="*/ 4724516 w 5159896"/>
              <a:gd name="connsiteY20" fmla="*/ 972825 h 6159500"/>
              <a:gd name="connsiteX21" fmla="*/ 4724400 w 5159896"/>
              <a:gd name="connsiteY21" fmla="*/ 973137 h 6159500"/>
              <a:gd name="connsiteX22" fmla="*/ 4724800 w 5159896"/>
              <a:gd name="connsiteY22" fmla="*/ 973906 h 6159500"/>
              <a:gd name="connsiteX23" fmla="*/ 4472675 w 5159896"/>
              <a:gd name="connsiteY23" fmla="*/ 1476374 h 6159500"/>
              <a:gd name="connsiteX24" fmla="*/ 4219371 w 5159896"/>
              <a:gd name="connsiteY24" fmla="*/ 1980406 h 6159500"/>
              <a:gd name="connsiteX25" fmla="*/ 3966860 w 5159896"/>
              <a:gd name="connsiteY25" fmla="*/ 2483643 h 6159500"/>
              <a:gd name="connsiteX26" fmla="*/ 3714349 w 5159896"/>
              <a:gd name="connsiteY26" fmla="*/ 2986881 h 6159500"/>
              <a:gd name="connsiteX27" fmla="*/ 3461838 w 5159896"/>
              <a:gd name="connsiteY27" fmla="*/ 3490119 h 6159500"/>
              <a:gd name="connsiteX28" fmla="*/ 3210122 w 5159896"/>
              <a:gd name="connsiteY28" fmla="*/ 3994150 h 6159500"/>
              <a:gd name="connsiteX29" fmla="*/ 2956817 w 5159896"/>
              <a:gd name="connsiteY29" fmla="*/ 4497387 h 6159500"/>
              <a:gd name="connsiteX30" fmla="*/ 2707972 w 5159896"/>
              <a:gd name="connsiteY30" fmla="*/ 4994884 h 6159500"/>
              <a:gd name="connsiteX31" fmla="*/ 2697163 w 5159896"/>
              <a:gd name="connsiteY31" fmla="*/ 4995069 h 6159500"/>
              <a:gd name="connsiteX32" fmla="*/ 2705339 w 5159896"/>
              <a:gd name="connsiteY32" fmla="*/ 5000148 h 6159500"/>
              <a:gd name="connsiteX33" fmla="*/ 2705100 w 5159896"/>
              <a:gd name="connsiteY33" fmla="*/ 5000625 h 6159500"/>
              <a:gd name="connsiteX34" fmla="*/ 2706076 w 5159896"/>
              <a:gd name="connsiteY34" fmla="*/ 5000607 h 6159500"/>
              <a:gd name="connsiteX35" fmla="*/ 3072753 w 5159896"/>
              <a:gd name="connsiteY35" fmla="*/ 5228431 h 6159500"/>
              <a:gd name="connsiteX36" fmla="*/ 3401406 w 5159896"/>
              <a:gd name="connsiteY36" fmla="*/ 5432368 h 6159500"/>
              <a:gd name="connsiteX37" fmla="*/ 3079739 w 5159896"/>
              <a:gd name="connsiteY37" fmla="*/ 5233095 h 6159500"/>
              <a:gd name="connsiteX38" fmla="*/ 2705768 w 5159896"/>
              <a:gd name="connsiteY38" fmla="*/ 5000625 h 6159500"/>
              <a:gd name="connsiteX39" fmla="*/ 2161089 w 5159896"/>
              <a:gd name="connsiteY39" fmla="*/ 5009352 h 6159500"/>
              <a:gd name="connsiteX40" fmla="*/ 1617203 w 5159896"/>
              <a:gd name="connsiteY40" fmla="*/ 5018080 h 6159500"/>
              <a:gd name="connsiteX41" fmla="*/ 1074111 w 5159896"/>
              <a:gd name="connsiteY41" fmla="*/ 5026807 h 6159500"/>
              <a:gd name="connsiteX42" fmla="*/ 532896 w 5159896"/>
              <a:gd name="connsiteY42" fmla="*/ 5036282 h 6159500"/>
              <a:gd name="connsiteX43" fmla="*/ 530941 w 5159896"/>
              <a:gd name="connsiteY43" fmla="*/ 5035550 h 6159500"/>
              <a:gd name="connsiteX44" fmla="*/ 530317 w 5159896"/>
              <a:gd name="connsiteY44" fmla="*/ 5036327 h 6159500"/>
              <a:gd name="connsiteX45" fmla="*/ 530225 w 5159896"/>
              <a:gd name="connsiteY45" fmla="*/ 5036329 h 6159500"/>
              <a:gd name="connsiteX46" fmla="*/ 530295 w 5159896"/>
              <a:gd name="connsiteY46" fmla="*/ 5036355 h 6159500"/>
              <a:gd name="connsiteX47" fmla="*/ 265074 w 5159896"/>
              <a:gd name="connsiteY47" fmla="*/ 5366544 h 6159500"/>
              <a:gd name="connsiteX48" fmla="*/ 0 w 5159896"/>
              <a:gd name="connsiteY48" fmla="*/ 5696744 h 6159500"/>
              <a:gd name="connsiteX49" fmla="*/ 0 w 5159896"/>
              <a:gd name="connsiteY49" fmla="*/ 0 h 6159500"/>
              <a:gd name="connsiteX0" fmla="*/ 4725396 w 5159896"/>
              <a:gd name="connsiteY0" fmla="*/ 972873 h 5696744"/>
              <a:gd name="connsiteX1" fmla="*/ 5061744 w 5159896"/>
              <a:gd name="connsiteY1" fmla="*/ 1151731 h 5696744"/>
              <a:gd name="connsiteX2" fmla="*/ 5159896 w 5159896"/>
              <a:gd name="connsiteY2" fmla="*/ 1203680 h 5696744"/>
              <a:gd name="connsiteX3" fmla="*/ 5159896 w 5159896"/>
              <a:gd name="connsiteY3" fmla="*/ 1204427 h 5696744"/>
              <a:gd name="connsiteX4" fmla="*/ 5061744 w 5159896"/>
              <a:gd name="connsiteY4" fmla="*/ 1152488 h 5696744"/>
              <a:gd name="connsiteX5" fmla="*/ 4725487 w 5159896"/>
              <a:gd name="connsiteY5" fmla="*/ 973714 h 5696744"/>
              <a:gd name="connsiteX6" fmla="*/ 4725186 w 5159896"/>
              <a:gd name="connsiteY6" fmla="*/ 973137 h 5696744"/>
              <a:gd name="connsiteX7" fmla="*/ 4725021 w 5159896"/>
              <a:gd name="connsiteY7" fmla="*/ 973467 h 5696744"/>
              <a:gd name="connsiteX8" fmla="*/ 4724400 w 5159896"/>
              <a:gd name="connsiteY8" fmla="*/ 973137 h 5696744"/>
              <a:gd name="connsiteX9" fmla="*/ 4724757 w 5159896"/>
              <a:gd name="connsiteY9" fmla="*/ 972921 h 5696744"/>
              <a:gd name="connsiteX10" fmla="*/ 4725297 w 5159896"/>
              <a:gd name="connsiteY10" fmla="*/ 973137 h 5696744"/>
              <a:gd name="connsiteX11" fmla="*/ 4725396 w 5159896"/>
              <a:gd name="connsiteY11" fmla="*/ 972873 h 5696744"/>
              <a:gd name="connsiteX12" fmla="*/ 0 w 5159896"/>
              <a:gd name="connsiteY12" fmla="*/ 0 h 5696744"/>
              <a:gd name="connsiteX13" fmla="*/ 2286876 w 5159896"/>
              <a:gd name="connsiteY13" fmla="*/ 0 h 5696744"/>
              <a:gd name="connsiteX14" fmla="*/ 2881140 w 5159896"/>
              <a:gd name="connsiteY14" fmla="*/ 236735 h 5696744"/>
              <a:gd name="connsiteX15" fmla="*/ 3496124 w 5159896"/>
              <a:gd name="connsiteY15" fmla="*/ 482996 h 5696744"/>
              <a:gd name="connsiteX16" fmla="*/ 4110314 w 5159896"/>
              <a:gd name="connsiteY16" fmla="*/ 727669 h 5696744"/>
              <a:gd name="connsiteX17" fmla="*/ 4724516 w 5159896"/>
              <a:gd name="connsiteY17" fmla="*/ 972825 h 5696744"/>
              <a:gd name="connsiteX18" fmla="*/ 4724400 w 5159896"/>
              <a:gd name="connsiteY18" fmla="*/ 973137 h 5696744"/>
              <a:gd name="connsiteX19" fmla="*/ 4724800 w 5159896"/>
              <a:gd name="connsiteY19" fmla="*/ 973906 h 5696744"/>
              <a:gd name="connsiteX20" fmla="*/ 4472675 w 5159896"/>
              <a:gd name="connsiteY20" fmla="*/ 1476374 h 5696744"/>
              <a:gd name="connsiteX21" fmla="*/ 4219371 w 5159896"/>
              <a:gd name="connsiteY21" fmla="*/ 1980406 h 5696744"/>
              <a:gd name="connsiteX22" fmla="*/ 3966860 w 5159896"/>
              <a:gd name="connsiteY22" fmla="*/ 2483643 h 5696744"/>
              <a:gd name="connsiteX23" fmla="*/ 3714349 w 5159896"/>
              <a:gd name="connsiteY23" fmla="*/ 2986881 h 5696744"/>
              <a:gd name="connsiteX24" fmla="*/ 3461838 w 5159896"/>
              <a:gd name="connsiteY24" fmla="*/ 3490119 h 5696744"/>
              <a:gd name="connsiteX25" fmla="*/ 3210122 w 5159896"/>
              <a:gd name="connsiteY25" fmla="*/ 3994150 h 5696744"/>
              <a:gd name="connsiteX26" fmla="*/ 2956817 w 5159896"/>
              <a:gd name="connsiteY26" fmla="*/ 4497387 h 5696744"/>
              <a:gd name="connsiteX27" fmla="*/ 2707972 w 5159896"/>
              <a:gd name="connsiteY27" fmla="*/ 4994884 h 5696744"/>
              <a:gd name="connsiteX28" fmla="*/ 2697163 w 5159896"/>
              <a:gd name="connsiteY28" fmla="*/ 4995069 h 5696744"/>
              <a:gd name="connsiteX29" fmla="*/ 2705339 w 5159896"/>
              <a:gd name="connsiteY29" fmla="*/ 5000148 h 5696744"/>
              <a:gd name="connsiteX30" fmla="*/ 2705100 w 5159896"/>
              <a:gd name="connsiteY30" fmla="*/ 5000625 h 5696744"/>
              <a:gd name="connsiteX31" fmla="*/ 2706076 w 5159896"/>
              <a:gd name="connsiteY31" fmla="*/ 5000607 h 5696744"/>
              <a:gd name="connsiteX32" fmla="*/ 3072753 w 5159896"/>
              <a:gd name="connsiteY32" fmla="*/ 5228431 h 5696744"/>
              <a:gd name="connsiteX33" fmla="*/ 3401406 w 5159896"/>
              <a:gd name="connsiteY33" fmla="*/ 5432368 h 5696744"/>
              <a:gd name="connsiteX34" fmla="*/ 3079739 w 5159896"/>
              <a:gd name="connsiteY34" fmla="*/ 5233095 h 5696744"/>
              <a:gd name="connsiteX35" fmla="*/ 2705768 w 5159896"/>
              <a:gd name="connsiteY35" fmla="*/ 5000625 h 5696744"/>
              <a:gd name="connsiteX36" fmla="*/ 2161089 w 5159896"/>
              <a:gd name="connsiteY36" fmla="*/ 5009352 h 5696744"/>
              <a:gd name="connsiteX37" fmla="*/ 1617203 w 5159896"/>
              <a:gd name="connsiteY37" fmla="*/ 5018080 h 5696744"/>
              <a:gd name="connsiteX38" fmla="*/ 1074111 w 5159896"/>
              <a:gd name="connsiteY38" fmla="*/ 5026807 h 5696744"/>
              <a:gd name="connsiteX39" fmla="*/ 532896 w 5159896"/>
              <a:gd name="connsiteY39" fmla="*/ 5036282 h 5696744"/>
              <a:gd name="connsiteX40" fmla="*/ 530941 w 5159896"/>
              <a:gd name="connsiteY40" fmla="*/ 5035550 h 5696744"/>
              <a:gd name="connsiteX41" fmla="*/ 530317 w 5159896"/>
              <a:gd name="connsiteY41" fmla="*/ 5036327 h 5696744"/>
              <a:gd name="connsiteX42" fmla="*/ 530225 w 5159896"/>
              <a:gd name="connsiteY42" fmla="*/ 5036329 h 5696744"/>
              <a:gd name="connsiteX43" fmla="*/ 530295 w 5159896"/>
              <a:gd name="connsiteY43" fmla="*/ 5036355 h 5696744"/>
              <a:gd name="connsiteX44" fmla="*/ 265074 w 5159896"/>
              <a:gd name="connsiteY44" fmla="*/ 5366544 h 5696744"/>
              <a:gd name="connsiteX45" fmla="*/ 0 w 5159896"/>
              <a:gd name="connsiteY45" fmla="*/ 5696744 h 5696744"/>
              <a:gd name="connsiteX46" fmla="*/ 0 w 5159896"/>
              <a:gd name="connsiteY46" fmla="*/ 0 h 5696744"/>
              <a:gd name="connsiteX0" fmla="*/ 4725396 w 5159896"/>
              <a:gd name="connsiteY0" fmla="*/ 972873 h 5696744"/>
              <a:gd name="connsiteX1" fmla="*/ 5061744 w 5159896"/>
              <a:gd name="connsiteY1" fmla="*/ 1151731 h 5696744"/>
              <a:gd name="connsiteX2" fmla="*/ 5159896 w 5159896"/>
              <a:gd name="connsiteY2" fmla="*/ 1203680 h 5696744"/>
              <a:gd name="connsiteX3" fmla="*/ 5159896 w 5159896"/>
              <a:gd name="connsiteY3" fmla="*/ 1204427 h 5696744"/>
              <a:gd name="connsiteX4" fmla="*/ 5061744 w 5159896"/>
              <a:gd name="connsiteY4" fmla="*/ 1152488 h 5696744"/>
              <a:gd name="connsiteX5" fmla="*/ 4725487 w 5159896"/>
              <a:gd name="connsiteY5" fmla="*/ 973714 h 5696744"/>
              <a:gd name="connsiteX6" fmla="*/ 4725186 w 5159896"/>
              <a:gd name="connsiteY6" fmla="*/ 973137 h 5696744"/>
              <a:gd name="connsiteX7" fmla="*/ 4725021 w 5159896"/>
              <a:gd name="connsiteY7" fmla="*/ 973467 h 5696744"/>
              <a:gd name="connsiteX8" fmla="*/ 4724400 w 5159896"/>
              <a:gd name="connsiteY8" fmla="*/ 973137 h 5696744"/>
              <a:gd name="connsiteX9" fmla="*/ 4724757 w 5159896"/>
              <a:gd name="connsiteY9" fmla="*/ 972921 h 5696744"/>
              <a:gd name="connsiteX10" fmla="*/ 4725297 w 5159896"/>
              <a:gd name="connsiteY10" fmla="*/ 973137 h 5696744"/>
              <a:gd name="connsiteX11" fmla="*/ 4725396 w 5159896"/>
              <a:gd name="connsiteY11" fmla="*/ 972873 h 5696744"/>
              <a:gd name="connsiteX12" fmla="*/ 0 w 5159896"/>
              <a:gd name="connsiteY12" fmla="*/ 0 h 5696744"/>
              <a:gd name="connsiteX13" fmla="*/ 2286876 w 5159896"/>
              <a:gd name="connsiteY13" fmla="*/ 0 h 5696744"/>
              <a:gd name="connsiteX14" fmla="*/ 2881140 w 5159896"/>
              <a:gd name="connsiteY14" fmla="*/ 236735 h 5696744"/>
              <a:gd name="connsiteX15" fmla="*/ 3496124 w 5159896"/>
              <a:gd name="connsiteY15" fmla="*/ 482996 h 5696744"/>
              <a:gd name="connsiteX16" fmla="*/ 4110314 w 5159896"/>
              <a:gd name="connsiteY16" fmla="*/ 727669 h 5696744"/>
              <a:gd name="connsiteX17" fmla="*/ 4724516 w 5159896"/>
              <a:gd name="connsiteY17" fmla="*/ 972825 h 5696744"/>
              <a:gd name="connsiteX18" fmla="*/ 4724400 w 5159896"/>
              <a:gd name="connsiteY18" fmla="*/ 973137 h 5696744"/>
              <a:gd name="connsiteX19" fmla="*/ 4472675 w 5159896"/>
              <a:gd name="connsiteY19" fmla="*/ 1476374 h 5696744"/>
              <a:gd name="connsiteX20" fmla="*/ 4219371 w 5159896"/>
              <a:gd name="connsiteY20" fmla="*/ 1980406 h 5696744"/>
              <a:gd name="connsiteX21" fmla="*/ 3966860 w 5159896"/>
              <a:gd name="connsiteY21" fmla="*/ 2483643 h 5696744"/>
              <a:gd name="connsiteX22" fmla="*/ 3714349 w 5159896"/>
              <a:gd name="connsiteY22" fmla="*/ 2986881 h 5696744"/>
              <a:gd name="connsiteX23" fmla="*/ 3461838 w 5159896"/>
              <a:gd name="connsiteY23" fmla="*/ 3490119 h 5696744"/>
              <a:gd name="connsiteX24" fmla="*/ 3210122 w 5159896"/>
              <a:gd name="connsiteY24" fmla="*/ 3994150 h 5696744"/>
              <a:gd name="connsiteX25" fmla="*/ 2956817 w 5159896"/>
              <a:gd name="connsiteY25" fmla="*/ 4497387 h 5696744"/>
              <a:gd name="connsiteX26" fmla="*/ 2707972 w 5159896"/>
              <a:gd name="connsiteY26" fmla="*/ 4994884 h 5696744"/>
              <a:gd name="connsiteX27" fmla="*/ 2697163 w 5159896"/>
              <a:gd name="connsiteY27" fmla="*/ 4995069 h 5696744"/>
              <a:gd name="connsiteX28" fmla="*/ 2705339 w 5159896"/>
              <a:gd name="connsiteY28" fmla="*/ 5000148 h 5696744"/>
              <a:gd name="connsiteX29" fmla="*/ 2705100 w 5159896"/>
              <a:gd name="connsiteY29" fmla="*/ 5000625 h 5696744"/>
              <a:gd name="connsiteX30" fmla="*/ 2706076 w 5159896"/>
              <a:gd name="connsiteY30" fmla="*/ 5000607 h 5696744"/>
              <a:gd name="connsiteX31" fmla="*/ 3072753 w 5159896"/>
              <a:gd name="connsiteY31" fmla="*/ 5228431 h 5696744"/>
              <a:gd name="connsiteX32" fmla="*/ 3401406 w 5159896"/>
              <a:gd name="connsiteY32" fmla="*/ 5432368 h 5696744"/>
              <a:gd name="connsiteX33" fmla="*/ 3079739 w 5159896"/>
              <a:gd name="connsiteY33" fmla="*/ 5233095 h 5696744"/>
              <a:gd name="connsiteX34" fmla="*/ 2705768 w 5159896"/>
              <a:gd name="connsiteY34" fmla="*/ 5000625 h 5696744"/>
              <a:gd name="connsiteX35" fmla="*/ 2161089 w 5159896"/>
              <a:gd name="connsiteY35" fmla="*/ 5009352 h 5696744"/>
              <a:gd name="connsiteX36" fmla="*/ 1617203 w 5159896"/>
              <a:gd name="connsiteY36" fmla="*/ 5018080 h 5696744"/>
              <a:gd name="connsiteX37" fmla="*/ 1074111 w 5159896"/>
              <a:gd name="connsiteY37" fmla="*/ 5026807 h 5696744"/>
              <a:gd name="connsiteX38" fmla="*/ 532896 w 5159896"/>
              <a:gd name="connsiteY38" fmla="*/ 5036282 h 5696744"/>
              <a:gd name="connsiteX39" fmla="*/ 530941 w 5159896"/>
              <a:gd name="connsiteY39" fmla="*/ 5035550 h 5696744"/>
              <a:gd name="connsiteX40" fmla="*/ 530317 w 5159896"/>
              <a:gd name="connsiteY40" fmla="*/ 5036327 h 5696744"/>
              <a:gd name="connsiteX41" fmla="*/ 530225 w 5159896"/>
              <a:gd name="connsiteY41" fmla="*/ 5036329 h 5696744"/>
              <a:gd name="connsiteX42" fmla="*/ 530295 w 5159896"/>
              <a:gd name="connsiteY42" fmla="*/ 5036355 h 5696744"/>
              <a:gd name="connsiteX43" fmla="*/ 265074 w 5159896"/>
              <a:gd name="connsiteY43" fmla="*/ 5366544 h 5696744"/>
              <a:gd name="connsiteX44" fmla="*/ 0 w 5159896"/>
              <a:gd name="connsiteY44" fmla="*/ 5696744 h 5696744"/>
              <a:gd name="connsiteX45" fmla="*/ 0 w 5159896"/>
              <a:gd name="connsiteY45" fmla="*/ 0 h 5696744"/>
              <a:gd name="connsiteX0" fmla="*/ 4725396 w 5159896"/>
              <a:gd name="connsiteY0" fmla="*/ 972873 h 5696744"/>
              <a:gd name="connsiteX1" fmla="*/ 5061744 w 5159896"/>
              <a:gd name="connsiteY1" fmla="*/ 1151731 h 5696744"/>
              <a:gd name="connsiteX2" fmla="*/ 5159896 w 5159896"/>
              <a:gd name="connsiteY2" fmla="*/ 1203680 h 5696744"/>
              <a:gd name="connsiteX3" fmla="*/ 5061744 w 5159896"/>
              <a:gd name="connsiteY3" fmla="*/ 1152488 h 5696744"/>
              <a:gd name="connsiteX4" fmla="*/ 4725487 w 5159896"/>
              <a:gd name="connsiteY4" fmla="*/ 973714 h 5696744"/>
              <a:gd name="connsiteX5" fmla="*/ 4725186 w 5159896"/>
              <a:gd name="connsiteY5" fmla="*/ 973137 h 5696744"/>
              <a:gd name="connsiteX6" fmla="*/ 4725021 w 5159896"/>
              <a:gd name="connsiteY6" fmla="*/ 973467 h 5696744"/>
              <a:gd name="connsiteX7" fmla="*/ 4724400 w 5159896"/>
              <a:gd name="connsiteY7" fmla="*/ 973137 h 5696744"/>
              <a:gd name="connsiteX8" fmla="*/ 4724757 w 5159896"/>
              <a:gd name="connsiteY8" fmla="*/ 972921 h 5696744"/>
              <a:gd name="connsiteX9" fmla="*/ 4725297 w 5159896"/>
              <a:gd name="connsiteY9" fmla="*/ 973137 h 5696744"/>
              <a:gd name="connsiteX10" fmla="*/ 4725396 w 5159896"/>
              <a:gd name="connsiteY10" fmla="*/ 972873 h 5696744"/>
              <a:gd name="connsiteX11" fmla="*/ 0 w 5159896"/>
              <a:gd name="connsiteY11" fmla="*/ 0 h 5696744"/>
              <a:gd name="connsiteX12" fmla="*/ 2286876 w 5159896"/>
              <a:gd name="connsiteY12" fmla="*/ 0 h 5696744"/>
              <a:gd name="connsiteX13" fmla="*/ 2881140 w 5159896"/>
              <a:gd name="connsiteY13" fmla="*/ 236735 h 5696744"/>
              <a:gd name="connsiteX14" fmla="*/ 3496124 w 5159896"/>
              <a:gd name="connsiteY14" fmla="*/ 482996 h 5696744"/>
              <a:gd name="connsiteX15" fmla="*/ 4110314 w 5159896"/>
              <a:gd name="connsiteY15" fmla="*/ 727669 h 5696744"/>
              <a:gd name="connsiteX16" fmla="*/ 4724516 w 5159896"/>
              <a:gd name="connsiteY16" fmla="*/ 972825 h 5696744"/>
              <a:gd name="connsiteX17" fmla="*/ 4724400 w 5159896"/>
              <a:gd name="connsiteY17" fmla="*/ 973137 h 5696744"/>
              <a:gd name="connsiteX18" fmla="*/ 4472675 w 5159896"/>
              <a:gd name="connsiteY18" fmla="*/ 1476374 h 5696744"/>
              <a:gd name="connsiteX19" fmla="*/ 4219371 w 5159896"/>
              <a:gd name="connsiteY19" fmla="*/ 1980406 h 5696744"/>
              <a:gd name="connsiteX20" fmla="*/ 3966860 w 5159896"/>
              <a:gd name="connsiteY20" fmla="*/ 2483643 h 5696744"/>
              <a:gd name="connsiteX21" fmla="*/ 3714349 w 5159896"/>
              <a:gd name="connsiteY21" fmla="*/ 2986881 h 5696744"/>
              <a:gd name="connsiteX22" fmla="*/ 3461838 w 5159896"/>
              <a:gd name="connsiteY22" fmla="*/ 3490119 h 5696744"/>
              <a:gd name="connsiteX23" fmla="*/ 3210122 w 5159896"/>
              <a:gd name="connsiteY23" fmla="*/ 3994150 h 5696744"/>
              <a:gd name="connsiteX24" fmla="*/ 2956817 w 5159896"/>
              <a:gd name="connsiteY24" fmla="*/ 4497387 h 5696744"/>
              <a:gd name="connsiteX25" fmla="*/ 2707972 w 5159896"/>
              <a:gd name="connsiteY25" fmla="*/ 4994884 h 5696744"/>
              <a:gd name="connsiteX26" fmla="*/ 2697163 w 5159896"/>
              <a:gd name="connsiteY26" fmla="*/ 4995069 h 5696744"/>
              <a:gd name="connsiteX27" fmla="*/ 2705339 w 5159896"/>
              <a:gd name="connsiteY27" fmla="*/ 5000148 h 5696744"/>
              <a:gd name="connsiteX28" fmla="*/ 2705100 w 5159896"/>
              <a:gd name="connsiteY28" fmla="*/ 5000625 h 5696744"/>
              <a:gd name="connsiteX29" fmla="*/ 2706076 w 5159896"/>
              <a:gd name="connsiteY29" fmla="*/ 5000607 h 5696744"/>
              <a:gd name="connsiteX30" fmla="*/ 3072753 w 5159896"/>
              <a:gd name="connsiteY30" fmla="*/ 5228431 h 5696744"/>
              <a:gd name="connsiteX31" fmla="*/ 3401406 w 5159896"/>
              <a:gd name="connsiteY31" fmla="*/ 5432368 h 5696744"/>
              <a:gd name="connsiteX32" fmla="*/ 3079739 w 5159896"/>
              <a:gd name="connsiteY32" fmla="*/ 5233095 h 5696744"/>
              <a:gd name="connsiteX33" fmla="*/ 2705768 w 5159896"/>
              <a:gd name="connsiteY33" fmla="*/ 5000625 h 5696744"/>
              <a:gd name="connsiteX34" fmla="*/ 2161089 w 5159896"/>
              <a:gd name="connsiteY34" fmla="*/ 5009352 h 5696744"/>
              <a:gd name="connsiteX35" fmla="*/ 1617203 w 5159896"/>
              <a:gd name="connsiteY35" fmla="*/ 5018080 h 5696744"/>
              <a:gd name="connsiteX36" fmla="*/ 1074111 w 5159896"/>
              <a:gd name="connsiteY36" fmla="*/ 5026807 h 5696744"/>
              <a:gd name="connsiteX37" fmla="*/ 532896 w 5159896"/>
              <a:gd name="connsiteY37" fmla="*/ 5036282 h 5696744"/>
              <a:gd name="connsiteX38" fmla="*/ 530941 w 5159896"/>
              <a:gd name="connsiteY38" fmla="*/ 5035550 h 5696744"/>
              <a:gd name="connsiteX39" fmla="*/ 530317 w 5159896"/>
              <a:gd name="connsiteY39" fmla="*/ 5036327 h 5696744"/>
              <a:gd name="connsiteX40" fmla="*/ 530225 w 5159896"/>
              <a:gd name="connsiteY40" fmla="*/ 5036329 h 5696744"/>
              <a:gd name="connsiteX41" fmla="*/ 530295 w 5159896"/>
              <a:gd name="connsiteY41" fmla="*/ 5036355 h 5696744"/>
              <a:gd name="connsiteX42" fmla="*/ 265074 w 5159896"/>
              <a:gd name="connsiteY42" fmla="*/ 5366544 h 5696744"/>
              <a:gd name="connsiteX43" fmla="*/ 0 w 5159896"/>
              <a:gd name="connsiteY43" fmla="*/ 5696744 h 5696744"/>
              <a:gd name="connsiteX44" fmla="*/ 0 w 5159896"/>
              <a:gd name="connsiteY44" fmla="*/ 0 h 5696744"/>
              <a:gd name="connsiteX0" fmla="*/ 4725396 w 5061744"/>
              <a:gd name="connsiteY0" fmla="*/ 972873 h 5696744"/>
              <a:gd name="connsiteX1" fmla="*/ 5061744 w 5061744"/>
              <a:gd name="connsiteY1" fmla="*/ 1151731 h 5696744"/>
              <a:gd name="connsiteX2" fmla="*/ 5061744 w 5061744"/>
              <a:gd name="connsiteY2" fmla="*/ 1152488 h 5696744"/>
              <a:gd name="connsiteX3" fmla="*/ 4725487 w 5061744"/>
              <a:gd name="connsiteY3" fmla="*/ 973714 h 5696744"/>
              <a:gd name="connsiteX4" fmla="*/ 4725186 w 5061744"/>
              <a:gd name="connsiteY4" fmla="*/ 973137 h 5696744"/>
              <a:gd name="connsiteX5" fmla="*/ 4725021 w 5061744"/>
              <a:gd name="connsiteY5" fmla="*/ 973467 h 5696744"/>
              <a:gd name="connsiteX6" fmla="*/ 4724400 w 5061744"/>
              <a:gd name="connsiteY6" fmla="*/ 973137 h 5696744"/>
              <a:gd name="connsiteX7" fmla="*/ 4724757 w 5061744"/>
              <a:gd name="connsiteY7" fmla="*/ 972921 h 5696744"/>
              <a:gd name="connsiteX8" fmla="*/ 4725297 w 5061744"/>
              <a:gd name="connsiteY8" fmla="*/ 973137 h 5696744"/>
              <a:gd name="connsiteX9" fmla="*/ 4725396 w 5061744"/>
              <a:gd name="connsiteY9" fmla="*/ 972873 h 5696744"/>
              <a:gd name="connsiteX10" fmla="*/ 0 w 5061744"/>
              <a:gd name="connsiteY10" fmla="*/ 0 h 5696744"/>
              <a:gd name="connsiteX11" fmla="*/ 2286876 w 5061744"/>
              <a:gd name="connsiteY11" fmla="*/ 0 h 5696744"/>
              <a:gd name="connsiteX12" fmla="*/ 2881140 w 5061744"/>
              <a:gd name="connsiteY12" fmla="*/ 236735 h 5696744"/>
              <a:gd name="connsiteX13" fmla="*/ 3496124 w 5061744"/>
              <a:gd name="connsiteY13" fmla="*/ 482996 h 5696744"/>
              <a:gd name="connsiteX14" fmla="*/ 4110314 w 5061744"/>
              <a:gd name="connsiteY14" fmla="*/ 727669 h 5696744"/>
              <a:gd name="connsiteX15" fmla="*/ 4724516 w 5061744"/>
              <a:gd name="connsiteY15" fmla="*/ 972825 h 5696744"/>
              <a:gd name="connsiteX16" fmla="*/ 4724400 w 5061744"/>
              <a:gd name="connsiteY16" fmla="*/ 973137 h 5696744"/>
              <a:gd name="connsiteX17" fmla="*/ 4472675 w 5061744"/>
              <a:gd name="connsiteY17" fmla="*/ 1476374 h 5696744"/>
              <a:gd name="connsiteX18" fmla="*/ 4219371 w 5061744"/>
              <a:gd name="connsiteY18" fmla="*/ 1980406 h 5696744"/>
              <a:gd name="connsiteX19" fmla="*/ 3966860 w 5061744"/>
              <a:gd name="connsiteY19" fmla="*/ 2483643 h 5696744"/>
              <a:gd name="connsiteX20" fmla="*/ 3714349 w 5061744"/>
              <a:gd name="connsiteY20" fmla="*/ 2986881 h 5696744"/>
              <a:gd name="connsiteX21" fmla="*/ 3461838 w 5061744"/>
              <a:gd name="connsiteY21" fmla="*/ 3490119 h 5696744"/>
              <a:gd name="connsiteX22" fmla="*/ 3210122 w 5061744"/>
              <a:gd name="connsiteY22" fmla="*/ 3994150 h 5696744"/>
              <a:gd name="connsiteX23" fmla="*/ 2956817 w 5061744"/>
              <a:gd name="connsiteY23" fmla="*/ 4497387 h 5696744"/>
              <a:gd name="connsiteX24" fmla="*/ 2707972 w 5061744"/>
              <a:gd name="connsiteY24" fmla="*/ 4994884 h 5696744"/>
              <a:gd name="connsiteX25" fmla="*/ 2697163 w 5061744"/>
              <a:gd name="connsiteY25" fmla="*/ 4995069 h 5696744"/>
              <a:gd name="connsiteX26" fmla="*/ 2705339 w 5061744"/>
              <a:gd name="connsiteY26" fmla="*/ 5000148 h 5696744"/>
              <a:gd name="connsiteX27" fmla="*/ 2705100 w 5061744"/>
              <a:gd name="connsiteY27" fmla="*/ 5000625 h 5696744"/>
              <a:gd name="connsiteX28" fmla="*/ 2706076 w 5061744"/>
              <a:gd name="connsiteY28" fmla="*/ 5000607 h 5696744"/>
              <a:gd name="connsiteX29" fmla="*/ 3072753 w 5061744"/>
              <a:gd name="connsiteY29" fmla="*/ 5228431 h 5696744"/>
              <a:gd name="connsiteX30" fmla="*/ 3401406 w 5061744"/>
              <a:gd name="connsiteY30" fmla="*/ 5432368 h 5696744"/>
              <a:gd name="connsiteX31" fmla="*/ 3079739 w 5061744"/>
              <a:gd name="connsiteY31" fmla="*/ 5233095 h 5696744"/>
              <a:gd name="connsiteX32" fmla="*/ 2705768 w 5061744"/>
              <a:gd name="connsiteY32" fmla="*/ 5000625 h 5696744"/>
              <a:gd name="connsiteX33" fmla="*/ 2161089 w 5061744"/>
              <a:gd name="connsiteY33" fmla="*/ 5009352 h 5696744"/>
              <a:gd name="connsiteX34" fmla="*/ 1617203 w 5061744"/>
              <a:gd name="connsiteY34" fmla="*/ 5018080 h 5696744"/>
              <a:gd name="connsiteX35" fmla="*/ 1074111 w 5061744"/>
              <a:gd name="connsiteY35" fmla="*/ 5026807 h 5696744"/>
              <a:gd name="connsiteX36" fmla="*/ 532896 w 5061744"/>
              <a:gd name="connsiteY36" fmla="*/ 5036282 h 5696744"/>
              <a:gd name="connsiteX37" fmla="*/ 530941 w 5061744"/>
              <a:gd name="connsiteY37" fmla="*/ 5035550 h 5696744"/>
              <a:gd name="connsiteX38" fmla="*/ 530317 w 5061744"/>
              <a:gd name="connsiteY38" fmla="*/ 5036327 h 5696744"/>
              <a:gd name="connsiteX39" fmla="*/ 530225 w 5061744"/>
              <a:gd name="connsiteY39" fmla="*/ 5036329 h 5696744"/>
              <a:gd name="connsiteX40" fmla="*/ 530295 w 5061744"/>
              <a:gd name="connsiteY40" fmla="*/ 5036355 h 5696744"/>
              <a:gd name="connsiteX41" fmla="*/ 265074 w 5061744"/>
              <a:gd name="connsiteY41" fmla="*/ 5366544 h 5696744"/>
              <a:gd name="connsiteX42" fmla="*/ 0 w 5061744"/>
              <a:gd name="connsiteY42" fmla="*/ 5696744 h 5696744"/>
              <a:gd name="connsiteX43" fmla="*/ 0 w 5061744"/>
              <a:gd name="connsiteY43" fmla="*/ 0 h 5696744"/>
              <a:gd name="connsiteX0" fmla="*/ 4725396 w 5061744"/>
              <a:gd name="connsiteY0" fmla="*/ 972873 h 5696744"/>
              <a:gd name="connsiteX1" fmla="*/ 5061744 w 5061744"/>
              <a:gd name="connsiteY1" fmla="*/ 1151731 h 5696744"/>
              <a:gd name="connsiteX2" fmla="*/ 4725487 w 5061744"/>
              <a:gd name="connsiteY2" fmla="*/ 973714 h 5696744"/>
              <a:gd name="connsiteX3" fmla="*/ 4725186 w 5061744"/>
              <a:gd name="connsiteY3" fmla="*/ 973137 h 5696744"/>
              <a:gd name="connsiteX4" fmla="*/ 4725021 w 5061744"/>
              <a:gd name="connsiteY4" fmla="*/ 973467 h 5696744"/>
              <a:gd name="connsiteX5" fmla="*/ 4724400 w 5061744"/>
              <a:gd name="connsiteY5" fmla="*/ 973137 h 5696744"/>
              <a:gd name="connsiteX6" fmla="*/ 4724757 w 5061744"/>
              <a:gd name="connsiteY6" fmla="*/ 972921 h 5696744"/>
              <a:gd name="connsiteX7" fmla="*/ 4725297 w 5061744"/>
              <a:gd name="connsiteY7" fmla="*/ 973137 h 5696744"/>
              <a:gd name="connsiteX8" fmla="*/ 4725396 w 5061744"/>
              <a:gd name="connsiteY8" fmla="*/ 972873 h 5696744"/>
              <a:gd name="connsiteX9" fmla="*/ 0 w 5061744"/>
              <a:gd name="connsiteY9" fmla="*/ 0 h 5696744"/>
              <a:gd name="connsiteX10" fmla="*/ 2286876 w 5061744"/>
              <a:gd name="connsiteY10" fmla="*/ 0 h 5696744"/>
              <a:gd name="connsiteX11" fmla="*/ 2881140 w 5061744"/>
              <a:gd name="connsiteY11" fmla="*/ 236735 h 5696744"/>
              <a:gd name="connsiteX12" fmla="*/ 3496124 w 5061744"/>
              <a:gd name="connsiteY12" fmla="*/ 482996 h 5696744"/>
              <a:gd name="connsiteX13" fmla="*/ 4110314 w 5061744"/>
              <a:gd name="connsiteY13" fmla="*/ 727669 h 5696744"/>
              <a:gd name="connsiteX14" fmla="*/ 4724516 w 5061744"/>
              <a:gd name="connsiteY14" fmla="*/ 972825 h 5696744"/>
              <a:gd name="connsiteX15" fmla="*/ 4724400 w 5061744"/>
              <a:gd name="connsiteY15" fmla="*/ 973137 h 5696744"/>
              <a:gd name="connsiteX16" fmla="*/ 4472675 w 5061744"/>
              <a:gd name="connsiteY16" fmla="*/ 1476374 h 5696744"/>
              <a:gd name="connsiteX17" fmla="*/ 4219371 w 5061744"/>
              <a:gd name="connsiteY17" fmla="*/ 1980406 h 5696744"/>
              <a:gd name="connsiteX18" fmla="*/ 3966860 w 5061744"/>
              <a:gd name="connsiteY18" fmla="*/ 2483643 h 5696744"/>
              <a:gd name="connsiteX19" fmla="*/ 3714349 w 5061744"/>
              <a:gd name="connsiteY19" fmla="*/ 2986881 h 5696744"/>
              <a:gd name="connsiteX20" fmla="*/ 3461838 w 5061744"/>
              <a:gd name="connsiteY20" fmla="*/ 3490119 h 5696744"/>
              <a:gd name="connsiteX21" fmla="*/ 3210122 w 5061744"/>
              <a:gd name="connsiteY21" fmla="*/ 3994150 h 5696744"/>
              <a:gd name="connsiteX22" fmla="*/ 2956817 w 5061744"/>
              <a:gd name="connsiteY22" fmla="*/ 4497387 h 5696744"/>
              <a:gd name="connsiteX23" fmla="*/ 2707972 w 5061744"/>
              <a:gd name="connsiteY23" fmla="*/ 4994884 h 5696744"/>
              <a:gd name="connsiteX24" fmla="*/ 2697163 w 5061744"/>
              <a:gd name="connsiteY24" fmla="*/ 4995069 h 5696744"/>
              <a:gd name="connsiteX25" fmla="*/ 2705339 w 5061744"/>
              <a:gd name="connsiteY25" fmla="*/ 5000148 h 5696744"/>
              <a:gd name="connsiteX26" fmla="*/ 2705100 w 5061744"/>
              <a:gd name="connsiteY26" fmla="*/ 5000625 h 5696744"/>
              <a:gd name="connsiteX27" fmla="*/ 2706076 w 5061744"/>
              <a:gd name="connsiteY27" fmla="*/ 5000607 h 5696744"/>
              <a:gd name="connsiteX28" fmla="*/ 3072753 w 5061744"/>
              <a:gd name="connsiteY28" fmla="*/ 5228431 h 5696744"/>
              <a:gd name="connsiteX29" fmla="*/ 3401406 w 5061744"/>
              <a:gd name="connsiteY29" fmla="*/ 5432368 h 5696744"/>
              <a:gd name="connsiteX30" fmla="*/ 3079739 w 5061744"/>
              <a:gd name="connsiteY30" fmla="*/ 5233095 h 5696744"/>
              <a:gd name="connsiteX31" fmla="*/ 2705768 w 5061744"/>
              <a:gd name="connsiteY31" fmla="*/ 5000625 h 5696744"/>
              <a:gd name="connsiteX32" fmla="*/ 2161089 w 5061744"/>
              <a:gd name="connsiteY32" fmla="*/ 5009352 h 5696744"/>
              <a:gd name="connsiteX33" fmla="*/ 1617203 w 5061744"/>
              <a:gd name="connsiteY33" fmla="*/ 5018080 h 5696744"/>
              <a:gd name="connsiteX34" fmla="*/ 1074111 w 5061744"/>
              <a:gd name="connsiteY34" fmla="*/ 5026807 h 5696744"/>
              <a:gd name="connsiteX35" fmla="*/ 532896 w 5061744"/>
              <a:gd name="connsiteY35" fmla="*/ 5036282 h 5696744"/>
              <a:gd name="connsiteX36" fmla="*/ 530941 w 5061744"/>
              <a:gd name="connsiteY36" fmla="*/ 5035550 h 5696744"/>
              <a:gd name="connsiteX37" fmla="*/ 530317 w 5061744"/>
              <a:gd name="connsiteY37" fmla="*/ 5036327 h 5696744"/>
              <a:gd name="connsiteX38" fmla="*/ 530225 w 5061744"/>
              <a:gd name="connsiteY38" fmla="*/ 5036329 h 5696744"/>
              <a:gd name="connsiteX39" fmla="*/ 530295 w 5061744"/>
              <a:gd name="connsiteY39" fmla="*/ 5036355 h 5696744"/>
              <a:gd name="connsiteX40" fmla="*/ 265074 w 5061744"/>
              <a:gd name="connsiteY40" fmla="*/ 5366544 h 5696744"/>
              <a:gd name="connsiteX41" fmla="*/ 0 w 5061744"/>
              <a:gd name="connsiteY41" fmla="*/ 5696744 h 5696744"/>
              <a:gd name="connsiteX42" fmla="*/ 0 w 5061744"/>
              <a:gd name="connsiteY42" fmla="*/ 0 h 5696744"/>
              <a:gd name="connsiteX0" fmla="*/ 4725396 w 4725487"/>
              <a:gd name="connsiteY0" fmla="*/ 972873 h 5696744"/>
              <a:gd name="connsiteX1" fmla="*/ 4725487 w 4725487"/>
              <a:gd name="connsiteY1" fmla="*/ 973714 h 5696744"/>
              <a:gd name="connsiteX2" fmla="*/ 4725186 w 4725487"/>
              <a:gd name="connsiteY2" fmla="*/ 973137 h 5696744"/>
              <a:gd name="connsiteX3" fmla="*/ 4725021 w 4725487"/>
              <a:gd name="connsiteY3" fmla="*/ 973467 h 5696744"/>
              <a:gd name="connsiteX4" fmla="*/ 4724400 w 4725487"/>
              <a:gd name="connsiteY4" fmla="*/ 973137 h 5696744"/>
              <a:gd name="connsiteX5" fmla="*/ 4724757 w 4725487"/>
              <a:gd name="connsiteY5" fmla="*/ 972921 h 5696744"/>
              <a:gd name="connsiteX6" fmla="*/ 4725297 w 4725487"/>
              <a:gd name="connsiteY6" fmla="*/ 973137 h 5696744"/>
              <a:gd name="connsiteX7" fmla="*/ 4725396 w 4725487"/>
              <a:gd name="connsiteY7" fmla="*/ 972873 h 5696744"/>
              <a:gd name="connsiteX8" fmla="*/ 0 w 4725487"/>
              <a:gd name="connsiteY8" fmla="*/ 0 h 5696744"/>
              <a:gd name="connsiteX9" fmla="*/ 2286876 w 4725487"/>
              <a:gd name="connsiteY9" fmla="*/ 0 h 5696744"/>
              <a:gd name="connsiteX10" fmla="*/ 2881140 w 4725487"/>
              <a:gd name="connsiteY10" fmla="*/ 236735 h 5696744"/>
              <a:gd name="connsiteX11" fmla="*/ 3496124 w 4725487"/>
              <a:gd name="connsiteY11" fmla="*/ 482996 h 5696744"/>
              <a:gd name="connsiteX12" fmla="*/ 4110314 w 4725487"/>
              <a:gd name="connsiteY12" fmla="*/ 727669 h 5696744"/>
              <a:gd name="connsiteX13" fmla="*/ 4724516 w 4725487"/>
              <a:gd name="connsiteY13" fmla="*/ 972825 h 5696744"/>
              <a:gd name="connsiteX14" fmla="*/ 4724400 w 4725487"/>
              <a:gd name="connsiteY14" fmla="*/ 973137 h 5696744"/>
              <a:gd name="connsiteX15" fmla="*/ 4472675 w 4725487"/>
              <a:gd name="connsiteY15" fmla="*/ 1476374 h 5696744"/>
              <a:gd name="connsiteX16" fmla="*/ 4219371 w 4725487"/>
              <a:gd name="connsiteY16" fmla="*/ 1980406 h 5696744"/>
              <a:gd name="connsiteX17" fmla="*/ 3966860 w 4725487"/>
              <a:gd name="connsiteY17" fmla="*/ 2483643 h 5696744"/>
              <a:gd name="connsiteX18" fmla="*/ 3714349 w 4725487"/>
              <a:gd name="connsiteY18" fmla="*/ 2986881 h 5696744"/>
              <a:gd name="connsiteX19" fmla="*/ 3461838 w 4725487"/>
              <a:gd name="connsiteY19" fmla="*/ 3490119 h 5696744"/>
              <a:gd name="connsiteX20" fmla="*/ 3210122 w 4725487"/>
              <a:gd name="connsiteY20" fmla="*/ 3994150 h 5696744"/>
              <a:gd name="connsiteX21" fmla="*/ 2956817 w 4725487"/>
              <a:gd name="connsiteY21" fmla="*/ 4497387 h 5696744"/>
              <a:gd name="connsiteX22" fmla="*/ 2707972 w 4725487"/>
              <a:gd name="connsiteY22" fmla="*/ 4994884 h 5696744"/>
              <a:gd name="connsiteX23" fmla="*/ 2697163 w 4725487"/>
              <a:gd name="connsiteY23" fmla="*/ 4995069 h 5696744"/>
              <a:gd name="connsiteX24" fmla="*/ 2705339 w 4725487"/>
              <a:gd name="connsiteY24" fmla="*/ 5000148 h 5696744"/>
              <a:gd name="connsiteX25" fmla="*/ 2705100 w 4725487"/>
              <a:gd name="connsiteY25" fmla="*/ 5000625 h 5696744"/>
              <a:gd name="connsiteX26" fmla="*/ 2706076 w 4725487"/>
              <a:gd name="connsiteY26" fmla="*/ 5000607 h 5696744"/>
              <a:gd name="connsiteX27" fmla="*/ 3072753 w 4725487"/>
              <a:gd name="connsiteY27" fmla="*/ 5228431 h 5696744"/>
              <a:gd name="connsiteX28" fmla="*/ 3401406 w 4725487"/>
              <a:gd name="connsiteY28" fmla="*/ 5432368 h 5696744"/>
              <a:gd name="connsiteX29" fmla="*/ 3079739 w 4725487"/>
              <a:gd name="connsiteY29" fmla="*/ 5233095 h 5696744"/>
              <a:gd name="connsiteX30" fmla="*/ 2705768 w 4725487"/>
              <a:gd name="connsiteY30" fmla="*/ 5000625 h 5696744"/>
              <a:gd name="connsiteX31" fmla="*/ 2161089 w 4725487"/>
              <a:gd name="connsiteY31" fmla="*/ 5009352 h 5696744"/>
              <a:gd name="connsiteX32" fmla="*/ 1617203 w 4725487"/>
              <a:gd name="connsiteY32" fmla="*/ 5018080 h 5696744"/>
              <a:gd name="connsiteX33" fmla="*/ 1074111 w 4725487"/>
              <a:gd name="connsiteY33" fmla="*/ 5026807 h 5696744"/>
              <a:gd name="connsiteX34" fmla="*/ 532896 w 4725487"/>
              <a:gd name="connsiteY34" fmla="*/ 5036282 h 5696744"/>
              <a:gd name="connsiteX35" fmla="*/ 530941 w 4725487"/>
              <a:gd name="connsiteY35" fmla="*/ 5035550 h 5696744"/>
              <a:gd name="connsiteX36" fmla="*/ 530317 w 4725487"/>
              <a:gd name="connsiteY36" fmla="*/ 5036327 h 5696744"/>
              <a:gd name="connsiteX37" fmla="*/ 530225 w 4725487"/>
              <a:gd name="connsiteY37" fmla="*/ 5036329 h 5696744"/>
              <a:gd name="connsiteX38" fmla="*/ 530295 w 4725487"/>
              <a:gd name="connsiteY38" fmla="*/ 5036355 h 5696744"/>
              <a:gd name="connsiteX39" fmla="*/ 265074 w 4725487"/>
              <a:gd name="connsiteY39" fmla="*/ 5366544 h 5696744"/>
              <a:gd name="connsiteX40" fmla="*/ 0 w 4725487"/>
              <a:gd name="connsiteY40" fmla="*/ 5696744 h 5696744"/>
              <a:gd name="connsiteX41" fmla="*/ 0 w 4725487"/>
              <a:gd name="connsiteY41" fmla="*/ 0 h 5696744"/>
              <a:gd name="connsiteX0" fmla="*/ 4725396 w 4725487"/>
              <a:gd name="connsiteY0" fmla="*/ 972873 h 5696744"/>
              <a:gd name="connsiteX1" fmla="*/ 4725487 w 4725487"/>
              <a:gd name="connsiteY1" fmla="*/ 973714 h 5696744"/>
              <a:gd name="connsiteX2" fmla="*/ 4725186 w 4725487"/>
              <a:gd name="connsiteY2" fmla="*/ 973137 h 5696744"/>
              <a:gd name="connsiteX3" fmla="*/ 4725021 w 4725487"/>
              <a:gd name="connsiteY3" fmla="*/ 973467 h 5696744"/>
              <a:gd name="connsiteX4" fmla="*/ 4724400 w 4725487"/>
              <a:gd name="connsiteY4" fmla="*/ 973137 h 5696744"/>
              <a:gd name="connsiteX5" fmla="*/ 4724757 w 4725487"/>
              <a:gd name="connsiteY5" fmla="*/ 972921 h 5696744"/>
              <a:gd name="connsiteX6" fmla="*/ 4725297 w 4725487"/>
              <a:gd name="connsiteY6" fmla="*/ 973137 h 5696744"/>
              <a:gd name="connsiteX7" fmla="*/ 4725396 w 4725487"/>
              <a:gd name="connsiteY7" fmla="*/ 972873 h 5696744"/>
              <a:gd name="connsiteX8" fmla="*/ 0 w 4725487"/>
              <a:gd name="connsiteY8" fmla="*/ 0 h 5696744"/>
              <a:gd name="connsiteX9" fmla="*/ 2286876 w 4725487"/>
              <a:gd name="connsiteY9" fmla="*/ 0 h 5696744"/>
              <a:gd name="connsiteX10" fmla="*/ 2881140 w 4725487"/>
              <a:gd name="connsiteY10" fmla="*/ 236735 h 5696744"/>
              <a:gd name="connsiteX11" fmla="*/ 3496124 w 4725487"/>
              <a:gd name="connsiteY11" fmla="*/ 482996 h 5696744"/>
              <a:gd name="connsiteX12" fmla="*/ 4110314 w 4725487"/>
              <a:gd name="connsiteY12" fmla="*/ 727669 h 5696744"/>
              <a:gd name="connsiteX13" fmla="*/ 4724516 w 4725487"/>
              <a:gd name="connsiteY13" fmla="*/ 972825 h 5696744"/>
              <a:gd name="connsiteX14" fmla="*/ 4724400 w 4725487"/>
              <a:gd name="connsiteY14" fmla="*/ 973137 h 5696744"/>
              <a:gd name="connsiteX15" fmla="*/ 4472675 w 4725487"/>
              <a:gd name="connsiteY15" fmla="*/ 1476374 h 5696744"/>
              <a:gd name="connsiteX16" fmla="*/ 4219371 w 4725487"/>
              <a:gd name="connsiteY16" fmla="*/ 1980406 h 5696744"/>
              <a:gd name="connsiteX17" fmla="*/ 3966860 w 4725487"/>
              <a:gd name="connsiteY17" fmla="*/ 2483643 h 5696744"/>
              <a:gd name="connsiteX18" fmla="*/ 3714349 w 4725487"/>
              <a:gd name="connsiteY18" fmla="*/ 2986881 h 5696744"/>
              <a:gd name="connsiteX19" fmla="*/ 3461838 w 4725487"/>
              <a:gd name="connsiteY19" fmla="*/ 3490119 h 5696744"/>
              <a:gd name="connsiteX20" fmla="*/ 3210122 w 4725487"/>
              <a:gd name="connsiteY20" fmla="*/ 3994150 h 5696744"/>
              <a:gd name="connsiteX21" fmla="*/ 2956817 w 4725487"/>
              <a:gd name="connsiteY21" fmla="*/ 4497387 h 5696744"/>
              <a:gd name="connsiteX22" fmla="*/ 2707972 w 4725487"/>
              <a:gd name="connsiteY22" fmla="*/ 4994884 h 5696744"/>
              <a:gd name="connsiteX23" fmla="*/ 2697163 w 4725487"/>
              <a:gd name="connsiteY23" fmla="*/ 4995069 h 5696744"/>
              <a:gd name="connsiteX24" fmla="*/ 2705339 w 4725487"/>
              <a:gd name="connsiteY24" fmla="*/ 5000148 h 5696744"/>
              <a:gd name="connsiteX25" fmla="*/ 2705100 w 4725487"/>
              <a:gd name="connsiteY25" fmla="*/ 5000625 h 5696744"/>
              <a:gd name="connsiteX26" fmla="*/ 2706076 w 4725487"/>
              <a:gd name="connsiteY26" fmla="*/ 5000607 h 5696744"/>
              <a:gd name="connsiteX27" fmla="*/ 3072753 w 4725487"/>
              <a:gd name="connsiteY27" fmla="*/ 5228431 h 5696744"/>
              <a:gd name="connsiteX28" fmla="*/ 3079739 w 4725487"/>
              <a:gd name="connsiteY28" fmla="*/ 5233095 h 5696744"/>
              <a:gd name="connsiteX29" fmla="*/ 2705768 w 4725487"/>
              <a:gd name="connsiteY29" fmla="*/ 5000625 h 5696744"/>
              <a:gd name="connsiteX30" fmla="*/ 2161089 w 4725487"/>
              <a:gd name="connsiteY30" fmla="*/ 5009352 h 5696744"/>
              <a:gd name="connsiteX31" fmla="*/ 1617203 w 4725487"/>
              <a:gd name="connsiteY31" fmla="*/ 5018080 h 5696744"/>
              <a:gd name="connsiteX32" fmla="*/ 1074111 w 4725487"/>
              <a:gd name="connsiteY32" fmla="*/ 5026807 h 5696744"/>
              <a:gd name="connsiteX33" fmla="*/ 532896 w 4725487"/>
              <a:gd name="connsiteY33" fmla="*/ 5036282 h 5696744"/>
              <a:gd name="connsiteX34" fmla="*/ 530941 w 4725487"/>
              <a:gd name="connsiteY34" fmla="*/ 5035550 h 5696744"/>
              <a:gd name="connsiteX35" fmla="*/ 530317 w 4725487"/>
              <a:gd name="connsiteY35" fmla="*/ 5036327 h 5696744"/>
              <a:gd name="connsiteX36" fmla="*/ 530225 w 4725487"/>
              <a:gd name="connsiteY36" fmla="*/ 5036329 h 5696744"/>
              <a:gd name="connsiteX37" fmla="*/ 530295 w 4725487"/>
              <a:gd name="connsiteY37" fmla="*/ 5036355 h 5696744"/>
              <a:gd name="connsiteX38" fmla="*/ 265074 w 4725487"/>
              <a:gd name="connsiteY38" fmla="*/ 5366544 h 5696744"/>
              <a:gd name="connsiteX39" fmla="*/ 0 w 4725487"/>
              <a:gd name="connsiteY39" fmla="*/ 5696744 h 5696744"/>
              <a:gd name="connsiteX40" fmla="*/ 0 w 4725487"/>
              <a:gd name="connsiteY40" fmla="*/ 0 h 5696744"/>
              <a:gd name="connsiteX0" fmla="*/ 4725396 w 4725487"/>
              <a:gd name="connsiteY0" fmla="*/ 972873 h 5696744"/>
              <a:gd name="connsiteX1" fmla="*/ 4725487 w 4725487"/>
              <a:gd name="connsiteY1" fmla="*/ 973714 h 5696744"/>
              <a:gd name="connsiteX2" fmla="*/ 4725186 w 4725487"/>
              <a:gd name="connsiteY2" fmla="*/ 973137 h 5696744"/>
              <a:gd name="connsiteX3" fmla="*/ 4725021 w 4725487"/>
              <a:gd name="connsiteY3" fmla="*/ 973467 h 5696744"/>
              <a:gd name="connsiteX4" fmla="*/ 4724400 w 4725487"/>
              <a:gd name="connsiteY4" fmla="*/ 973137 h 5696744"/>
              <a:gd name="connsiteX5" fmla="*/ 4724757 w 4725487"/>
              <a:gd name="connsiteY5" fmla="*/ 972921 h 5696744"/>
              <a:gd name="connsiteX6" fmla="*/ 4725297 w 4725487"/>
              <a:gd name="connsiteY6" fmla="*/ 973137 h 5696744"/>
              <a:gd name="connsiteX7" fmla="*/ 4725396 w 4725487"/>
              <a:gd name="connsiteY7" fmla="*/ 972873 h 5696744"/>
              <a:gd name="connsiteX8" fmla="*/ 0 w 4725487"/>
              <a:gd name="connsiteY8" fmla="*/ 0 h 5696744"/>
              <a:gd name="connsiteX9" fmla="*/ 2286876 w 4725487"/>
              <a:gd name="connsiteY9" fmla="*/ 0 h 5696744"/>
              <a:gd name="connsiteX10" fmla="*/ 2881140 w 4725487"/>
              <a:gd name="connsiteY10" fmla="*/ 236735 h 5696744"/>
              <a:gd name="connsiteX11" fmla="*/ 3496124 w 4725487"/>
              <a:gd name="connsiteY11" fmla="*/ 482996 h 5696744"/>
              <a:gd name="connsiteX12" fmla="*/ 4110314 w 4725487"/>
              <a:gd name="connsiteY12" fmla="*/ 727669 h 5696744"/>
              <a:gd name="connsiteX13" fmla="*/ 4724516 w 4725487"/>
              <a:gd name="connsiteY13" fmla="*/ 972825 h 5696744"/>
              <a:gd name="connsiteX14" fmla="*/ 4724400 w 4725487"/>
              <a:gd name="connsiteY14" fmla="*/ 973137 h 5696744"/>
              <a:gd name="connsiteX15" fmla="*/ 4472675 w 4725487"/>
              <a:gd name="connsiteY15" fmla="*/ 1476374 h 5696744"/>
              <a:gd name="connsiteX16" fmla="*/ 4219371 w 4725487"/>
              <a:gd name="connsiteY16" fmla="*/ 1980406 h 5696744"/>
              <a:gd name="connsiteX17" fmla="*/ 3966860 w 4725487"/>
              <a:gd name="connsiteY17" fmla="*/ 2483643 h 5696744"/>
              <a:gd name="connsiteX18" fmla="*/ 3714349 w 4725487"/>
              <a:gd name="connsiteY18" fmla="*/ 2986881 h 5696744"/>
              <a:gd name="connsiteX19" fmla="*/ 3461838 w 4725487"/>
              <a:gd name="connsiteY19" fmla="*/ 3490119 h 5696744"/>
              <a:gd name="connsiteX20" fmla="*/ 3210122 w 4725487"/>
              <a:gd name="connsiteY20" fmla="*/ 3994150 h 5696744"/>
              <a:gd name="connsiteX21" fmla="*/ 2956817 w 4725487"/>
              <a:gd name="connsiteY21" fmla="*/ 4497387 h 5696744"/>
              <a:gd name="connsiteX22" fmla="*/ 2707972 w 4725487"/>
              <a:gd name="connsiteY22" fmla="*/ 4994884 h 5696744"/>
              <a:gd name="connsiteX23" fmla="*/ 2697163 w 4725487"/>
              <a:gd name="connsiteY23" fmla="*/ 4995069 h 5696744"/>
              <a:gd name="connsiteX24" fmla="*/ 2705339 w 4725487"/>
              <a:gd name="connsiteY24" fmla="*/ 5000148 h 5696744"/>
              <a:gd name="connsiteX25" fmla="*/ 2705100 w 4725487"/>
              <a:gd name="connsiteY25" fmla="*/ 5000625 h 5696744"/>
              <a:gd name="connsiteX26" fmla="*/ 2706076 w 4725487"/>
              <a:gd name="connsiteY26" fmla="*/ 5000607 h 5696744"/>
              <a:gd name="connsiteX27" fmla="*/ 3072753 w 4725487"/>
              <a:gd name="connsiteY27" fmla="*/ 5228431 h 5696744"/>
              <a:gd name="connsiteX28" fmla="*/ 2705768 w 4725487"/>
              <a:gd name="connsiteY28" fmla="*/ 5000625 h 5696744"/>
              <a:gd name="connsiteX29" fmla="*/ 2161089 w 4725487"/>
              <a:gd name="connsiteY29" fmla="*/ 5009352 h 5696744"/>
              <a:gd name="connsiteX30" fmla="*/ 1617203 w 4725487"/>
              <a:gd name="connsiteY30" fmla="*/ 5018080 h 5696744"/>
              <a:gd name="connsiteX31" fmla="*/ 1074111 w 4725487"/>
              <a:gd name="connsiteY31" fmla="*/ 5026807 h 5696744"/>
              <a:gd name="connsiteX32" fmla="*/ 532896 w 4725487"/>
              <a:gd name="connsiteY32" fmla="*/ 5036282 h 5696744"/>
              <a:gd name="connsiteX33" fmla="*/ 530941 w 4725487"/>
              <a:gd name="connsiteY33" fmla="*/ 5035550 h 5696744"/>
              <a:gd name="connsiteX34" fmla="*/ 530317 w 4725487"/>
              <a:gd name="connsiteY34" fmla="*/ 5036327 h 5696744"/>
              <a:gd name="connsiteX35" fmla="*/ 530225 w 4725487"/>
              <a:gd name="connsiteY35" fmla="*/ 5036329 h 5696744"/>
              <a:gd name="connsiteX36" fmla="*/ 530295 w 4725487"/>
              <a:gd name="connsiteY36" fmla="*/ 5036355 h 5696744"/>
              <a:gd name="connsiteX37" fmla="*/ 265074 w 4725487"/>
              <a:gd name="connsiteY37" fmla="*/ 5366544 h 5696744"/>
              <a:gd name="connsiteX38" fmla="*/ 0 w 4725487"/>
              <a:gd name="connsiteY38" fmla="*/ 5696744 h 5696744"/>
              <a:gd name="connsiteX39" fmla="*/ 0 w 4725487"/>
              <a:gd name="connsiteY39" fmla="*/ 0 h 5696744"/>
              <a:gd name="connsiteX0" fmla="*/ 4725396 w 4725487"/>
              <a:gd name="connsiteY0" fmla="*/ 972873 h 5696744"/>
              <a:gd name="connsiteX1" fmla="*/ 4725487 w 4725487"/>
              <a:gd name="connsiteY1" fmla="*/ 973714 h 5696744"/>
              <a:gd name="connsiteX2" fmla="*/ 4725186 w 4725487"/>
              <a:gd name="connsiteY2" fmla="*/ 973137 h 5696744"/>
              <a:gd name="connsiteX3" fmla="*/ 4725021 w 4725487"/>
              <a:gd name="connsiteY3" fmla="*/ 973467 h 5696744"/>
              <a:gd name="connsiteX4" fmla="*/ 4724400 w 4725487"/>
              <a:gd name="connsiteY4" fmla="*/ 973137 h 5696744"/>
              <a:gd name="connsiteX5" fmla="*/ 4724757 w 4725487"/>
              <a:gd name="connsiteY5" fmla="*/ 972921 h 5696744"/>
              <a:gd name="connsiteX6" fmla="*/ 4725297 w 4725487"/>
              <a:gd name="connsiteY6" fmla="*/ 973137 h 5696744"/>
              <a:gd name="connsiteX7" fmla="*/ 4725396 w 4725487"/>
              <a:gd name="connsiteY7" fmla="*/ 972873 h 5696744"/>
              <a:gd name="connsiteX8" fmla="*/ 0 w 4725487"/>
              <a:gd name="connsiteY8" fmla="*/ 0 h 5696744"/>
              <a:gd name="connsiteX9" fmla="*/ 2286876 w 4725487"/>
              <a:gd name="connsiteY9" fmla="*/ 0 h 5696744"/>
              <a:gd name="connsiteX10" fmla="*/ 2881140 w 4725487"/>
              <a:gd name="connsiteY10" fmla="*/ 236735 h 5696744"/>
              <a:gd name="connsiteX11" fmla="*/ 3496124 w 4725487"/>
              <a:gd name="connsiteY11" fmla="*/ 482996 h 5696744"/>
              <a:gd name="connsiteX12" fmla="*/ 4110314 w 4725487"/>
              <a:gd name="connsiteY12" fmla="*/ 727669 h 5696744"/>
              <a:gd name="connsiteX13" fmla="*/ 4724516 w 4725487"/>
              <a:gd name="connsiteY13" fmla="*/ 972825 h 5696744"/>
              <a:gd name="connsiteX14" fmla="*/ 4724400 w 4725487"/>
              <a:gd name="connsiteY14" fmla="*/ 973137 h 5696744"/>
              <a:gd name="connsiteX15" fmla="*/ 4472675 w 4725487"/>
              <a:gd name="connsiteY15" fmla="*/ 1476374 h 5696744"/>
              <a:gd name="connsiteX16" fmla="*/ 4219371 w 4725487"/>
              <a:gd name="connsiteY16" fmla="*/ 1980406 h 5696744"/>
              <a:gd name="connsiteX17" fmla="*/ 3966860 w 4725487"/>
              <a:gd name="connsiteY17" fmla="*/ 2483643 h 5696744"/>
              <a:gd name="connsiteX18" fmla="*/ 3714349 w 4725487"/>
              <a:gd name="connsiteY18" fmla="*/ 2986881 h 5696744"/>
              <a:gd name="connsiteX19" fmla="*/ 3461838 w 4725487"/>
              <a:gd name="connsiteY19" fmla="*/ 3490119 h 5696744"/>
              <a:gd name="connsiteX20" fmla="*/ 3210122 w 4725487"/>
              <a:gd name="connsiteY20" fmla="*/ 3994150 h 5696744"/>
              <a:gd name="connsiteX21" fmla="*/ 2956817 w 4725487"/>
              <a:gd name="connsiteY21" fmla="*/ 4497387 h 5696744"/>
              <a:gd name="connsiteX22" fmla="*/ 2707972 w 4725487"/>
              <a:gd name="connsiteY22" fmla="*/ 4994884 h 5696744"/>
              <a:gd name="connsiteX23" fmla="*/ 2697163 w 4725487"/>
              <a:gd name="connsiteY23" fmla="*/ 4995069 h 5696744"/>
              <a:gd name="connsiteX24" fmla="*/ 2705339 w 4725487"/>
              <a:gd name="connsiteY24" fmla="*/ 5000148 h 5696744"/>
              <a:gd name="connsiteX25" fmla="*/ 2705100 w 4725487"/>
              <a:gd name="connsiteY25" fmla="*/ 5000625 h 5696744"/>
              <a:gd name="connsiteX26" fmla="*/ 2706076 w 4725487"/>
              <a:gd name="connsiteY26" fmla="*/ 5000607 h 5696744"/>
              <a:gd name="connsiteX27" fmla="*/ 2705768 w 4725487"/>
              <a:gd name="connsiteY27" fmla="*/ 5000625 h 5696744"/>
              <a:gd name="connsiteX28" fmla="*/ 2161089 w 4725487"/>
              <a:gd name="connsiteY28" fmla="*/ 5009352 h 5696744"/>
              <a:gd name="connsiteX29" fmla="*/ 1617203 w 4725487"/>
              <a:gd name="connsiteY29" fmla="*/ 5018080 h 5696744"/>
              <a:gd name="connsiteX30" fmla="*/ 1074111 w 4725487"/>
              <a:gd name="connsiteY30" fmla="*/ 5026807 h 5696744"/>
              <a:gd name="connsiteX31" fmla="*/ 532896 w 4725487"/>
              <a:gd name="connsiteY31" fmla="*/ 5036282 h 5696744"/>
              <a:gd name="connsiteX32" fmla="*/ 530941 w 4725487"/>
              <a:gd name="connsiteY32" fmla="*/ 5035550 h 5696744"/>
              <a:gd name="connsiteX33" fmla="*/ 530317 w 4725487"/>
              <a:gd name="connsiteY33" fmla="*/ 5036327 h 5696744"/>
              <a:gd name="connsiteX34" fmla="*/ 530225 w 4725487"/>
              <a:gd name="connsiteY34" fmla="*/ 5036329 h 5696744"/>
              <a:gd name="connsiteX35" fmla="*/ 530295 w 4725487"/>
              <a:gd name="connsiteY35" fmla="*/ 5036355 h 5696744"/>
              <a:gd name="connsiteX36" fmla="*/ 265074 w 4725487"/>
              <a:gd name="connsiteY36" fmla="*/ 5366544 h 5696744"/>
              <a:gd name="connsiteX37" fmla="*/ 0 w 4725487"/>
              <a:gd name="connsiteY37" fmla="*/ 5696744 h 5696744"/>
              <a:gd name="connsiteX38" fmla="*/ 0 w 4725487"/>
              <a:gd name="connsiteY38" fmla="*/ 0 h 5696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4725487" h="5696744">
                <a:moveTo>
                  <a:pt x="4725396" y="972873"/>
                </a:moveTo>
                <a:lnTo>
                  <a:pt x="4725487" y="973714"/>
                </a:lnTo>
                <a:lnTo>
                  <a:pt x="4725186" y="973137"/>
                </a:lnTo>
                <a:lnTo>
                  <a:pt x="4725021" y="973467"/>
                </a:lnTo>
                <a:lnTo>
                  <a:pt x="4724400" y="973137"/>
                </a:lnTo>
                <a:lnTo>
                  <a:pt x="4724757" y="972921"/>
                </a:lnTo>
                <a:lnTo>
                  <a:pt x="4725297" y="973137"/>
                </a:lnTo>
                <a:lnTo>
                  <a:pt x="4725396" y="972873"/>
                </a:lnTo>
                <a:close/>
                <a:moveTo>
                  <a:pt x="0" y="0"/>
                </a:moveTo>
                <a:lnTo>
                  <a:pt x="2286876" y="0"/>
                </a:lnTo>
                <a:lnTo>
                  <a:pt x="2881140" y="236735"/>
                </a:lnTo>
                <a:lnTo>
                  <a:pt x="3496124" y="482996"/>
                </a:lnTo>
                <a:lnTo>
                  <a:pt x="4110314" y="727669"/>
                </a:lnTo>
                <a:lnTo>
                  <a:pt x="4724516" y="972825"/>
                </a:lnTo>
                <a:cubicBezTo>
                  <a:pt x="4724477" y="972929"/>
                  <a:pt x="4724439" y="973033"/>
                  <a:pt x="4724400" y="973137"/>
                </a:cubicBezTo>
                <a:lnTo>
                  <a:pt x="4472675" y="1476374"/>
                </a:lnTo>
                <a:lnTo>
                  <a:pt x="4219371" y="1980406"/>
                </a:lnTo>
                <a:lnTo>
                  <a:pt x="3966860" y="2483643"/>
                </a:lnTo>
                <a:lnTo>
                  <a:pt x="3714349" y="2986881"/>
                </a:lnTo>
                <a:lnTo>
                  <a:pt x="3461838" y="3490119"/>
                </a:lnTo>
                <a:lnTo>
                  <a:pt x="3210122" y="3994150"/>
                </a:lnTo>
                <a:lnTo>
                  <a:pt x="2956817" y="4497387"/>
                </a:lnTo>
                <a:lnTo>
                  <a:pt x="2707972" y="4994884"/>
                </a:lnTo>
                <a:lnTo>
                  <a:pt x="2697163" y="4995069"/>
                </a:lnTo>
                <a:lnTo>
                  <a:pt x="2705339" y="5000148"/>
                </a:lnTo>
                <a:lnTo>
                  <a:pt x="2705100" y="5000625"/>
                </a:lnTo>
                <a:lnTo>
                  <a:pt x="2706076" y="5000607"/>
                </a:lnTo>
                <a:lnTo>
                  <a:pt x="2705768" y="5000625"/>
                </a:lnTo>
                <a:lnTo>
                  <a:pt x="2161089" y="5009352"/>
                </a:lnTo>
                <a:lnTo>
                  <a:pt x="1617203" y="5018080"/>
                </a:lnTo>
                <a:lnTo>
                  <a:pt x="1074111" y="5026807"/>
                </a:lnTo>
                <a:lnTo>
                  <a:pt x="532896" y="5036282"/>
                </a:lnTo>
                <a:lnTo>
                  <a:pt x="530941" y="5035550"/>
                </a:lnTo>
                <a:lnTo>
                  <a:pt x="530317" y="5036327"/>
                </a:lnTo>
                <a:cubicBezTo>
                  <a:pt x="530286" y="5036328"/>
                  <a:pt x="530256" y="5036328"/>
                  <a:pt x="530225" y="5036329"/>
                </a:cubicBezTo>
                <a:cubicBezTo>
                  <a:pt x="530248" y="5036338"/>
                  <a:pt x="530272" y="5036346"/>
                  <a:pt x="530295" y="5036355"/>
                </a:cubicBezTo>
                <a:lnTo>
                  <a:pt x="265074" y="5366544"/>
                </a:lnTo>
                <a:lnTo>
                  <a:pt x="0" y="5696744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picture</a:t>
            </a:r>
            <a:endParaRPr lang="en-US" noProof="0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A570AF15-ABC2-4D79-8A0A-59E1F4E6C28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4182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FB8C-EC66-4CC4-8342-02947A27E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9425" y="1700213"/>
            <a:ext cx="7416800" cy="4465637"/>
          </a:xfrm>
        </p:spPr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E7B0A-2B31-4308-B8BC-BB2392F8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D5F4E-5DB6-4E2B-86DF-9584F847E1D6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A6EE-D26A-4C83-97B5-B4D08A7C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5A7D-2B62-4557-B011-6D40164A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8183563" y="1701800"/>
            <a:ext cx="3529012" cy="352901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183563" y="5445224"/>
            <a:ext cx="3529012" cy="720626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0" indent="0">
              <a:spcBef>
                <a:spcPts val="400"/>
              </a:spcBef>
              <a:buFontTx/>
              <a:buNone/>
              <a:defRPr sz="1200"/>
            </a:lvl2pPr>
            <a:lvl3pPr marL="0" indent="0">
              <a:spcBef>
                <a:spcPts val="400"/>
              </a:spcBef>
              <a:buFontTx/>
              <a:buNone/>
              <a:defRPr sz="1200"/>
            </a:lvl3pPr>
            <a:lvl4pPr marL="0" indent="0">
              <a:spcBef>
                <a:spcPts val="400"/>
              </a:spcBef>
              <a:buFontTx/>
              <a:buNone/>
              <a:defRPr sz="1200"/>
            </a:lvl4pPr>
            <a:lvl5pPr marL="0" indent="0">
              <a:spcBef>
                <a:spcPts val="400"/>
              </a:spcBef>
              <a:buFontTx/>
              <a:buNone/>
              <a:defRPr sz="1200"/>
            </a:lvl5pPr>
            <a:lvl6pPr marL="0" indent="0">
              <a:spcBef>
                <a:spcPts val="400"/>
              </a:spcBef>
              <a:buFontTx/>
              <a:buNone/>
              <a:defRPr sz="1200"/>
            </a:lvl6pPr>
            <a:lvl7pPr marL="0" indent="0">
              <a:spcBef>
                <a:spcPts val="400"/>
              </a:spcBef>
              <a:buFontTx/>
              <a:buNone/>
              <a:defRPr sz="1200"/>
            </a:lvl7pPr>
            <a:lvl8pPr marL="0" indent="0">
              <a:spcBef>
                <a:spcPts val="400"/>
              </a:spcBef>
              <a:buFontTx/>
              <a:buNone/>
              <a:defRPr sz="1200"/>
            </a:lvl8pPr>
            <a:lvl9pPr marL="0" indent="0">
              <a:spcBef>
                <a:spcPts val="400"/>
              </a:spcBef>
              <a:buFontTx/>
              <a:buNone/>
              <a:defRPr sz="1200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C3443AB0-A8E4-457A-ACA0-BBED2C5C786D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8000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6FB8C-EC66-4CC4-8342-02947A27E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95775" y="1700213"/>
            <a:ext cx="7416800" cy="4465637"/>
          </a:xfrm>
        </p:spPr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E7B0A-2B31-4308-B8BC-BB2392F8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20C96-441C-4BAE-82CA-3F704D52F703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A6EE-D26A-4C83-97B5-B4D08A7C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5A7D-2B62-4557-B011-6D40164A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9425" y="1701800"/>
            <a:ext cx="3529012" cy="352901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picture</a:t>
            </a:r>
            <a:endParaRPr lang="en-US" noProof="0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445224"/>
            <a:ext cx="3529012" cy="720626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0" indent="0">
              <a:spcBef>
                <a:spcPts val="400"/>
              </a:spcBef>
              <a:buFontTx/>
              <a:buNone/>
              <a:defRPr sz="1200"/>
            </a:lvl2pPr>
            <a:lvl3pPr marL="0" indent="0">
              <a:spcBef>
                <a:spcPts val="400"/>
              </a:spcBef>
              <a:buFontTx/>
              <a:buNone/>
              <a:defRPr sz="1200"/>
            </a:lvl3pPr>
            <a:lvl4pPr marL="0" indent="0">
              <a:spcBef>
                <a:spcPts val="400"/>
              </a:spcBef>
              <a:buFontTx/>
              <a:buNone/>
              <a:defRPr sz="1200"/>
            </a:lvl4pPr>
            <a:lvl5pPr marL="0" indent="0">
              <a:spcBef>
                <a:spcPts val="400"/>
              </a:spcBef>
              <a:buFontTx/>
              <a:buNone/>
              <a:defRPr sz="1200"/>
            </a:lvl5pPr>
            <a:lvl6pPr marL="0" indent="0">
              <a:spcBef>
                <a:spcPts val="400"/>
              </a:spcBef>
              <a:buFontTx/>
              <a:buNone/>
              <a:defRPr sz="1200"/>
            </a:lvl6pPr>
            <a:lvl7pPr marL="0" indent="0">
              <a:spcBef>
                <a:spcPts val="400"/>
              </a:spcBef>
              <a:buFontTx/>
              <a:buNone/>
              <a:defRPr sz="1200"/>
            </a:lvl7pPr>
            <a:lvl8pPr marL="0" indent="0">
              <a:spcBef>
                <a:spcPts val="400"/>
              </a:spcBef>
              <a:buFontTx/>
              <a:buNone/>
              <a:defRPr sz="1200"/>
            </a:lvl8pPr>
            <a:lvl9pPr marL="0" indent="0">
              <a:spcBef>
                <a:spcPts val="400"/>
              </a:spcBef>
              <a:buFontTx/>
              <a:buNone/>
              <a:defRPr sz="1200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10" name="Freeform 11">
            <a:extLst>
              <a:ext uri="{FF2B5EF4-FFF2-40B4-BE49-F238E27FC236}">
                <a16:creationId xmlns:a16="http://schemas.microsoft.com/office/drawing/2014/main" id="{B04AEB7B-E0E0-481D-879E-03096A40CFE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957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E7B0A-2B31-4308-B8BC-BB2392F8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89361-C4C8-48CB-9AB8-02DA911B4FA1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A6EE-D26A-4C83-97B5-B4D08A7C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5A7D-2B62-4557-B011-6D40164A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9425" y="1701800"/>
            <a:ext cx="3529012" cy="352901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picture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445224"/>
            <a:ext cx="3529012" cy="720626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0" indent="0">
              <a:spcBef>
                <a:spcPts val="400"/>
              </a:spcBef>
              <a:buFontTx/>
              <a:buNone/>
              <a:defRPr sz="1200"/>
            </a:lvl2pPr>
            <a:lvl3pPr marL="0" indent="0">
              <a:spcBef>
                <a:spcPts val="400"/>
              </a:spcBef>
              <a:buFontTx/>
              <a:buNone/>
              <a:defRPr sz="1200"/>
            </a:lvl3pPr>
            <a:lvl4pPr marL="0" indent="0">
              <a:spcBef>
                <a:spcPts val="400"/>
              </a:spcBef>
              <a:buFontTx/>
              <a:buNone/>
              <a:defRPr sz="1200"/>
            </a:lvl4pPr>
            <a:lvl5pPr marL="0" indent="0">
              <a:spcBef>
                <a:spcPts val="400"/>
              </a:spcBef>
              <a:buFontTx/>
              <a:buNone/>
              <a:defRPr sz="1200"/>
            </a:lvl5pPr>
            <a:lvl6pPr marL="0" indent="0">
              <a:spcBef>
                <a:spcPts val="400"/>
              </a:spcBef>
              <a:buFontTx/>
              <a:buNone/>
              <a:defRPr sz="1200"/>
            </a:lvl6pPr>
            <a:lvl7pPr marL="0" indent="0">
              <a:spcBef>
                <a:spcPts val="400"/>
              </a:spcBef>
              <a:buFontTx/>
              <a:buNone/>
              <a:defRPr sz="1200"/>
            </a:lvl7pPr>
            <a:lvl8pPr marL="0" indent="0">
              <a:spcBef>
                <a:spcPts val="400"/>
              </a:spcBef>
              <a:buFontTx/>
              <a:buNone/>
              <a:defRPr sz="1200"/>
            </a:lvl8pPr>
            <a:lvl9pPr marL="0" indent="0">
              <a:spcBef>
                <a:spcPts val="400"/>
              </a:spcBef>
              <a:buFontTx/>
              <a:buNone/>
              <a:defRPr sz="1200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10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295775" y="1701800"/>
            <a:ext cx="3600450" cy="352901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183563" y="1701800"/>
            <a:ext cx="3529012" cy="352901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95775" y="5445224"/>
            <a:ext cx="3600450" cy="720626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0" indent="0">
              <a:spcBef>
                <a:spcPts val="400"/>
              </a:spcBef>
              <a:buFontTx/>
              <a:buNone/>
              <a:defRPr sz="1200"/>
            </a:lvl2pPr>
            <a:lvl3pPr marL="0" indent="0">
              <a:spcBef>
                <a:spcPts val="400"/>
              </a:spcBef>
              <a:buFontTx/>
              <a:buNone/>
              <a:defRPr sz="1200"/>
            </a:lvl3pPr>
            <a:lvl4pPr marL="0" indent="0">
              <a:spcBef>
                <a:spcPts val="400"/>
              </a:spcBef>
              <a:buFontTx/>
              <a:buNone/>
              <a:defRPr sz="1200"/>
            </a:lvl4pPr>
            <a:lvl5pPr marL="0" indent="0">
              <a:spcBef>
                <a:spcPts val="400"/>
              </a:spcBef>
              <a:buFontTx/>
              <a:buNone/>
              <a:defRPr sz="1200"/>
            </a:lvl5pPr>
            <a:lvl6pPr marL="0" indent="0">
              <a:spcBef>
                <a:spcPts val="400"/>
              </a:spcBef>
              <a:buFontTx/>
              <a:buNone/>
              <a:defRPr sz="1200"/>
            </a:lvl6pPr>
            <a:lvl7pPr marL="0" indent="0">
              <a:spcBef>
                <a:spcPts val="400"/>
              </a:spcBef>
              <a:buFontTx/>
              <a:buNone/>
              <a:defRPr sz="1200"/>
            </a:lvl7pPr>
            <a:lvl8pPr marL="0" indent="0">
              <a:spcBef>
                <a:spcPts val="400"/>
              </a:spcBef>
              <a:buFontTx/>
              <a:buNone/>
              <a:defRPr sz="1200"/>
            </a:lvl8pPr>
            <a:lvl9pPr marL="0" indent="0">
              <a:spcBef>
                <a:spcPts val="400"/>
              </a:spcBef>
              <a:buFontTx/>
              <a:buNone/>
              <a:defRPr sz="1200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83563" y="5445224"/>
            <a:ext cx="3529012" cy="720626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0" indent="0">
              <a:spcBef>
                <a:spcPts val="400"/>
              </a:spcBef>
              <a:buFontTx/>
              <a:buNone/>
              <a:defRPr sz="1200"/>
            </a:lvl2pPr>
            <a:lvl3pPr marL="0" indent="0">
              <a:spcBef>
                <a:spcPts val="400"/>
              </a:spcBef>
              <a:buFontTx/>
              <a:buNone/>
              <a:defRPr sz="1200"/>
            </a:lvl3pPr>
            <a:lvl4pPr marL="0" indent="0">
              <a:spcBef>
                <a:spcPts val="400"/>
              </a:spcBef>
              <a:buFontTx/>
              <a:buNone/>
              <a:defRPr sz="1200"/>
            </a:lvl4pPr>
            <a:lvl5pPr marL="0" indent="0">
              <a:spcBef>
                <a:spcPts val="400"/>
              </a:spcBef>
              <a:buFontTx/>
              <a:buNone/>
              <a:defRPr sz="1200"/>
            </a:lvl5pPr>
            <a:lvl6pPr marL="0" indent="0">
              <a:spcBef>
                <a:spcPts val="400"/>
              </a:spcBef>
              <a:buFontTx/>
              <a:buNone/>
              <a:defRPr sz="1200"/>
            </a:lvl6pPr>
            <a:lvl7pPr marL="0" indent="0">
              <a:spcBef>
                <a:spcPts val="400"/>
              </a:spcBef>
              <a:buFontTx/>
              <a:buNone/>
              <a:defRPr sz="1200"/>
            </a:lvl7pPr>
            <a:lvl8pPr marL="0" indent="0">
              <a:spcBef>
                <a:spcPts val="400"/>
              </a:spcBef>
              <a:buFontTx/>
              <a:buNone/>
              <a:defRPr sz="1200"/>
            </a:lvl8pPr>
            <a:lvl9pPr marL="0" indent="0">
              <a:spcBef>
                <a:spcPts val="400"/>
              </a:spcBef>
              <a:buFontTx/>
              <a:buNone/>
              <a:defRPr sz="1200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EBBEE81F-D52C-4036-8353-9DAFF218763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7347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2743-3625-462E-9E99-A11A2C7E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9A3DF-0712-413E-9CDB-771DDA3F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215DF-5C30-4944-B74B-A5D9C1915F26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44419-AD33-4420-9710-8E127385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741C3-359B-4FD0-A7C7-D8790A95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B0F9CCC6-920A-42B9-87F3-97F4E9E792A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66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nfographic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E2743-3625-462E-9E99-A11A2C7ED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E09A3DF-0712-413E-9CDB-771DDA3F6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3F5E9-E362-452E-9113-402A20D708EB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44419-AD33-4420-9710-8E1273856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741C3-359B-4FD0-A7C7-D8790A955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6" name="Freeform 11">
            <a:extLst>
              <a:ext uri="{FF2B5EF4-FFF2-40B4-BE49-F238E27FC236}">
                <a16:creationId xmlns:a16="http://schemas.microsoft.com/office/drawing/2014/main" id="{EC050432-904F-4780-8EE3-4B23242271B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0697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E7B0A-2B31-4308-B8BC-BB2392F8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CA3D-6573-4F94-A954-26ACCF3B3363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A6EE-D26A-4C83-97B5-B4D08A7C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5A7D-2B62-4557-B011-6D40164A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445224"/>
            <a:ext cx="3529012" cy="720626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0" indent="0">
              <a:spcBef>
                <a:spcPts val="400"/>
              </a:spcBef>
              <a:buFontTx/>
              <a:buNone/>
              <a:defRPr sz="1200"/>
            </a:lvl2pPr>
            <a:lvl3pPr marL="0" indent="0">
              <a:spcBef>
                <a:spcPts val="400"/>
              </a:spcBef>
              <a:buFontTx/>
              <a:buNone/>
              <a:defRPr sz="1200"/>
            </a:lvl3pPr>
            <a:lvl4pPr marL="0" indent="0">
              <a:spcBef>
                <a:spcPts val="400"/>
              </a:spcBef>
              <a:buFontTx/>
              <a:buNone/>
              <a:defRPr sz="1200"/>
            </a:lvl4pPr>
            <a:lvl5pPr marL="0" indent="0">
              <a:spcBef>
                <a:spcPts val="400"/>
              </a:spcBef>
              <a:buFontTx/>
              <a:buNone/>
              <a:defRPr sz="1200"/>
            </a:lvl5pPr>
            <a:lvl6pPr marL="0" indent="0">
              <a:spcBef>
                <a:spcPts val="400"/>
              </a:spcBef>
              <a:buFontTx/>
              <a:buNone/>
              <a:defRPr sz="1200"/>
            </a:lvl6pPr>
            <a:lvl7pPr marL="0" indent="0">
              <a:spcBef>
                <a:spcPts val="400"/>
              </a:spcBef>
              <a:buFontTx/>
              <a:buNone/>
              <a:defRPr sz="1200"/>
            </a:lvl7pPr>
            <a:lvl8pPr marL="0" indent="0">
              <a:spcBef>
                <a:spcPts val="400"/>
              </a:spcBef>
              <a:buFontTx/>
              <a:buNone/>
              <a:defRPr sz="1200"/>
            </a:lvl8pPr>
            <a:lvl9pPr marL="0" indent="0">
              <a:spcBef>
                <a:spcPts val="400"/>
              </a:spcBef>
              <a:buFontTx/>
              <a:buNone/>
              <a:defRPr sz="1200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4295775" y="5445224"/>
            <a:ext cx="7416800" cy="720626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0" indent="0">
              <a:spcBef>
                <a:spcPts val="400"/>
              </a:spcBef>
              <a:buFontTx/>
              <a:buNone/>
              <a:defRPr sz="1200"/>
            </a:lvl2pPr>
            <a:lvl3pPr marL="0" indent="0">
              <a:spcBef>
                <a:spcPts val="400"/>
              </a:spcBef>
              <a:buFontTx/>
              <a:buNone/>
              <a:defRPr sz="1200"/>
            </a:lvl3pPr>
            <a:lvl4pPr marL="0" indent="0">
              <a:spcBef>
                <a:spcPts val="400"/>
              </a:spcBef>
              <a:buFontTx/>
              <a:buNone/>
              <a:defRPr sz="1200"/>
            </a:lvl4pPr>
            <a:lvl5pPr marL="0" indent="0">
              <a:spcBef>
                <a:spcPts val="400"/>
              </a:spcBef>
              <a:buFontTx/>
              <a:buNone/>
              <a:defRPr sz="1200"/>
            </a:lvl5pPr>
            <a:lvl6pPr marL="0" indent="0">
              <a:spcBef>
                <a:spcPts val="400"/>
              </a:spcBef>
              <a:buFontTx/>
              <a:buNone/>
              <a:defRPr sz="1200"/>
            </a:lvl6pPr>
            <a:lvl7pPr marL="0" indent="0">
              <a:spcBef>
                <a:spcPts val="400"/>
              </a:spcBef>
              <a:buFontTx/>
              <a:buNone/>
              <a:defRPr sz="1200"/>
            </a:lvl7pPr>
            <a:lvl8pPr marL="0" indent="0">
              <a:spcBef>
                <a:spcPts val="400"/>
              </a:spcBef>
              <a:buFontTx/>
              <a:buNone/>
              <a:defRPr sz="1200"/>
            </a:lvl8pPr>
            <a:lvl9pPr marL="0" indent="0">
              <a:spcBef>
                <a:spcPts val="400"/>
              </a:spcBef>
              <a:buFontTx/>
              <a:buNone/>
              <a:defRPr sz="1200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5567A3-2FC2-40E5-8E7B-46E8E73AC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700213"/>
            <a:ext cx="11233150" cy="648667"/>
          </a:xfrm>
        </p:spPr>
        <p:txBody>
          <a:bodyPr anchor="t" anchorCtr="0"/>
          <a:lstStyle>
            <a:lvl1pPr marL="0" indent="0">
              <a:buNone/>
              <a:defRPr sz="1600" b="1" spc="0" baseline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479425" y="2349501"/>
            <a:ext cx="11233150" cy="28797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chart</a:t>
            </a:r>
            <a:endParaRPr lang="en-US" noProof="0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79425" y="5229200"/>
            <a:ext cx="112331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11">
            <a:extLst>
              <a:ext uri="{FF2B5EF4-FFF2-40B4-BE49-F238E27FC236}">
                <a16:creationId xmlns:a16="http://schemas.microsoft.com/office/drawing/2014/main" id="{7369E360-2EF8-466F-BB8D-66B5D4AB3126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649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988840"/>
            <a:ext cx="10512424" cy="2160240"/>
          </a:xfrm>
        </p:spPr>
        <p:txBody>
          <a:bodyPr tIns="180000" anchor="ctr" anchorCtr="0"/>
          <a:lstStyle>
            <a:lvl1pPr algn="ctr">
              <a:defRPr sz="6000" cap="all" spc="-3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581128"/>
            <a:ext cx="10512424" cy="1080120"/>
          </a:xfrm>
        </p:spPr>
        <p:txBody>
          <a:bodyPr/>
          <a:lstStyle>
            <a:lvl1pPr marL="0" indent="0" algn="ctr">
              <a:buNone/>
              <a:defRPr sz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266A5720-637E-44DE-981D-2434324D8B5D}" type="datetime3">
              <a:rPr lang="en-US" noProof="0" smtClean="0"/>
              <a:t>17 May 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46C422A3-4078-2C45-A2F3-2D77A9787D7B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736000" y="836712"/>
            <a:ext cx="720000" cy="711479"/>
          </a:xfrm>
          <a:custGeom>
            <a:avLst/>
            <a:gdLst>
              <a:gd name="T0" fmla="*/ 1234 w 2535"/>
              <a:gd name="T1" fmla="*/ 1824 h 2503"/>
              <a:gd name="T2" fmla="*/ 852 w 2535"/>
              <a:gd name="T3" fmla="*/ 1579 h 2503"/>
              <a:gd name="T4" fmla="*/ 832 w 2535"/>
              <a:gd name="T5" fmla="*/ 1386 h 2503"/>
              <a:gd name="T6" fmla="*/ 1299 w 2535"/>
              <a:gd name="T7" fmla="*/ 1425 h 2503"/>
              <a:gd name="T8" fmla="*/ 2534 w 2535"/>
              <a:gd name="T9" fmla="*/ 2457 h 2503"/>
              <a:gd name="T10" fmla="*/ 2462 w 2535"/>
              <a:gd name="T11" fmla="*/ 2486 h 2503"/>
              <a:gd name="T12" fmla="*/ 2522 w 2535"/>
              <a:gd name="T13" fmla="*/ 2487 h 2503"/>
              <a:gd name="T14" fmla="*/ 2468 w 2535"/>
              <a:gd name="T15" fmla="*/ 2451 h 2503"/>
              <a:gd name="T16" fmla="*/ 2483 w 2535"/>
              <a:gd name="T17" fmla="*/ 2485 h 2503"/>
              <a:gd name="T18" fmla="*/ 2494 w 2535"/>
              <a:gd name="T19" fmla="*/ 2465 h 2503"/>
              <a:gd name="T20" fmla="*/ 235 w 2535"/>
              <a:gd name="T21" fmla="*/ 2262 h 2503"/>
              <a:gd name="T22" fmla="*/ 306 w 2535"/>
              <a:gd name="T23" fmla="*/ 2348 h 2503"/>
              <a:gd name="T24" fmla="*/ 585 w 2535"/>
              <a:gd name="T25" fmla="*/ 2193 h 2503"/>
              <a:gd name="T26" fmla="*/ 771 w 2535"/>
              <a:gd name="T27" fmla="*/ 2310 h 2503"/>
              <a:gd name="T28" fmla="*/ 713 w 2535"/>
              <a:gd name="T29" fmla="*/ 2486 h 2503"/>
              <a:gd name="T30" fmla="*/ 500 w 2535"/>
              <a:gd name="T31" fmla="*/ 2404 h 2503"/>
              <a:gd name="T32" fmla="*/ 684 w 2535"/>
              <a:gd name="T33" fmla="*/ 2366 h 2503"/>
              <a:gd name="T34" fmla="*/ 492 w 2535"/>
              <a:gd name="T35" fmla="*/ 2246 h 2503"/>
              <a:gd name="T36" fmla="*/ 596 w 2535"/>
              <a:gd name="T37" fmla="*/ 2076 h 2503"/>
              <a:gd name="T38" fmla="*/ 695 w 2535"/>
              <a:gd name="T39" fmla="*/ 2162 h 2503"/>
              <a:gd name="T40" fmla="*/ 932 w 2535"/>
              <a:gd name="T41" fmla="*/ 2394 h 2503"/>
              <a:gd name="T42" fmla="*/ 1118 w 2535"/>
              <a:gd name="T43" fmla="*/ 2411 h 2503"/>
              <a:gd name="T44" fmla="*/ 913 w 2535"/>
              <a:gd name="T45" fmla="*/ 2492 h 2503"/>
              <a:gd name="T46" fmla="*/ 828 w 2535"/>
              <a:gd name="T47" fmla="*/ 2312 h 2503"/>
              <a:gd name="T48" fmla="*/ 1005 w 2535"/>
              <a:gd name="T49" fmla="*/ 2175 h 2503"/>
              <a:gd name="T50" fmla="*/ 1132 w 2535"/>
              <a:gd name="T51" fmla="*/ 2362 h 2503"/>
              <a:gd name="T52" fmla="*/ 978 w 2535"/>
              <a:gd name="T53" fmla="*/ 2246 h 2503"/>
              <a:gd name="T54" fmla="*/ 1438 w 2535"/>
              <a:gd name="T55" fmla="*/ 2198 h 2503"/>
              <a:gd name="T56" fmla="*/ 1301 w 2535"/>
              <a:gd name="T57" fmla="*/ 2266 h 2503"/>
              <a:gd name="T58" fmla="*/ 1313 w 2535"/>
              <a:gd name="T59" fmla="*/ 2417 h 2503"/>
              <a:gd name="T60" fmla="*/ 1419 w 2535"/>
              <a:gd name="T61" fmla="*/ 2488 h 2503"/>
              <a:gd name="T62" fmla="*/ 1194 w 2535"/>
              <a:gd name="T63" fmla="*/ 2434 h 2503"/>
              <a:gd name="T64" fmla="*/ 1222 w 2535"/>
              <a:gd name="T65" fmla="*/ 2210 h 2503"/>
              <a:gd name="T66" fmla="*/ 1531 w 2535"/>
              <a:gd name="T67" fmla="*/ 2468 h 2503"/>
              <a:gd name="T68" fmla="*/ 1595 w 2535"/>
              <a:gd name="T69" fmla="*/ 2181 h 2503"/>
              <a:gd name="T70" fmla="*/ 1703 w 2535"/>
              <a:gd name="T71" fmla="*/ 2182 h 2503"/>
              <a:gd name="T72" fmla="*/ 2004 w 2535"/>
              <a:gd name="T73" fmla="*/ 2256 h 2503"/>
              <a:gd name="T74" fmla="*/ 1936 w 2535"/>
              <a:gd name="T75" fmla="*/ 2181 h 2503"/>
              <a:gd name="T76" fmla="*/ 2055 w 2535"/>
              <a:gd name="T77" fmla="*/ 2258 h 2503"/>
              <a:gd name="T78" fmla="*/ 2304 w 2535"/>
              <a:gd name="T79" fmla="*/ 2422 h 2503"/>
              <a:gd name="T80" fmla="*/ 2293 w 2535"/>
              <a:gd name="T81" fmla="*/ 2502 h 2503"/>
              <a:gd name="T82" fmla="*/ 2108 w 2535"/>
              <a:gd name="T83" fmla="*/ 2399 h 2503"/>
              <a:gd name="T84" fmla="*/ 2187 w 2535"/>
              <a:gd name="T85" fmla="*/ 2187 h 2503"/>
              <a:gd name="T86" fmla="*/ 2391 w 2535"/>
              <a:gd name="T87" fmla="*/ 2242 h 2503"/>
              <a:gd name="T88" fmla="*/ 2302 w 2535"/>
              <a:gd name="T89" fmla="*/ 2261 h 2503"/>
              <a:gd name="T90" fmla="*/ 2201 w 2535"/>
              <a:gd name="T91" fmla="*/ 2310 h 2503"/>
              <a:gd name="T92" fmla="*/ 2043 w 2535"/>
              <a:gd name="T93" fmla="*/ 596 h 2503"/>
              <a:gd name="T94" fmla="*/ 1518 w 2535"/>
              <a:gd name="T95" fmla="*/ 509 h 2503"/>
              <a:gd name="T96" fmla="*/ 487 w 2535"/>
              <a:gd name="T97" fmla="*/ 593 h 2503"/>
              <a:gd name="T98" fmla="*/ 356 w 2535"/>
              <a:gd name="T99" fmla="*/ 753 h 2503"/>
              <a:gd name="T100" fmla="*/ 216 w 2535"/>
              <a:gd name="T101" fmla="*/ 256 h 2503"/>
              <a:gd name="T102" fmla="*/ 623 w 2535"/>
              <a:gd name="T103" fmla="*/ 53 h 2503"/>
              <a:gd name="T104" fmla="*/ 1599 w 2535"/>
              <a:gd name="T105" fmla="*/ 30 h 2503"/>
              <a:gd name="T106" fmla="*/ 953 w 2535"/>
              <a:gd name="T107" fmla="*/ 706 h 2503"/>
              <a:gd name="T108" fmla="*/ 488 w 2535"/>
              <a:gd name="T109" fmla="*/ 865 h 2503"/>
              <a:gd name="T110" fmla="*/ 401 w 2535"/>
              <a:gd name="T111" fmla="*/ 780 h 2503"/>
              <a:gd name="T112" fmla="*/ 1928 w 2535"/>
              <a:gd name="T113" fmla="*/ 936 h 2503"/>
              <a:gd name="T114" fmla="*/ 1653 w 2535"/>
              <a:gd name="T115" fmla="*/ 1335 h 2503"/>
              <a:gd name="T116" fmla="*/ 1227 w 2535"/>
              <a:gd name="T117" fmla="*/ 1256 h 2503"/>
              <a:gd name="T118" fmla="*/ 797 w 2535"/>
              <a:gd name="T119" fmla="*/ 1342 h 2503"/>
              <a:gd name="T120" fmla="*/ 498 w 2535"/>
              <a:gd name="T121" fmla="*/ 1064 h 2503"/>
              <a:gd name="T122" fmla="*/ 611 w 2535"/>
              <a:gd name="T123" fmla="*/ 866 h 2503"/>
              <a:gd name="T124" fmla="*/ 1509 w 2535"/>
              <a:gd name="T125" fmla="*/ 799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35" h="2503">
                <a:moveTo>
                  <a:pt x="1504" y="1572"/>
                </a:moveTo>
                <a:lnTo>
                  <a:pt x="1507" y="1573"/>
                </a:lnTo>
                <a:lnTo>
                  <a:pt x="1509" y="1574"/>
                </a:lnTo>
                <a:lnTo>
                  <a:pt x="1510" y="1576"/>
                </a:lnTo>
                <a:lnTo>
                  <a:pt x="1511" y="1578"/>
                </a:lnTo>
                <a:lnTo>
                  <a:pt x="1511" y="1582"/>
                </a:lnTo>
                <a:lnTo>
                  <a:pt x="1510" y="1583"/>
                </a:lnTo>
                <a:lnTo>
                  <a:pt x="1509" y="1585"/>
                </a:lnTo>
                <a:lnTo>
                  <a:pt x="1462" y="1638"/>
                </a:lnTo>
                <a:lnTo>
                  <a:pt x="1421" y="1682"/>
                </a:lnTo>
                <a:lnTo>
                  <a:pt x="1402" y="1703"/>
                </a:lnTo>
                <a:lnTo>
                  <a:pt x="1382" y="1723"/>
                </a:lnTo>
                <a:lnTo>
                  <a:pt x="1340" y="1767"/>
                </a:lnTo>
                <a:lnTo>
                  <a:pt x="1332" y="1775"/>
                </a:lnTo>
                <a:lnTo>
                  <a:pt x="1322" y="1782"/>
                </a:lnTo>
                <a:lnTo>
                  <a:pt x="1314" y="1789"/>
                </a:lnTo>
                <a:lnTo>
                  <a:pt x="1305" y="1795"/>
                </a:lnTo>
                <a:lnTo>
                  <a:pt x="1296" y="1801"/>
                </a:lnTo>
                <a:lnTo>
                  <a:pt x="1285" y="1806"/>
                </a:lnTo>
                <a:lnTo>
                  <a:pt x="1276" y="1811"/>
                </a:lnTo>
                <a:lnTo>
                  <a:pt x="1266" y="1815"/>
                </a:lnTo>
                <a:lnTo>
                  <a:pt x="1256" y="1818"/>
                </a:lnTo>
                <a:lnTo>
                  <a:pt x="1246" y="1821"/>
                </a:lnTo>
                <a:lnTo>
                  <a:pt x="1234" y="1824"/>
                </a:lnTo>
                <a:lnTo>
                  <a:pt x="1224" y="1826"/>
                </a:lnTo>
                <a:lnTo>
                  <a:pt x="1214" y="1828"/>
                </a:lnTo>
                <a:lnTo>
                  <a:pt x="1203" y="1830"/>
                </a:lnTo>
                <a:lnTo>
                  <a:pt x="1181" y="1831"/>
                </a:lnTo>
                <a:lnTo>
                  <a:pt x="1170" y="1830"/>
                </a:lnTo>
                <a:lnTo>
                  <a:pt x="1160" y="1830"/>
                </a:lnTo>
                <a:lnTo>
                  <a:pt x="1138" y="1825"/>
                </a:lnTo>
                <a:lnTo>
                  <a:pt x="1128" y="1823"/>
                </a:lnTo>
                <a:lnTo>
                  <a:pt x="1118" y="1820"/>
                </a:lnTo>
                <a:lnTo>
                  <a:pt x="1107" y="1817"/>
                </a:lnTo>
                <a:lnTo>
                  <a:pt x="1097" y="1813"/>
                </a:lnTo>
                <a:lnTo>
                  <a:pt x="1087" y="1809"/>
                </a:lnTo>
                <a:lnTo>
                  <a:pt x="1077" y="1805"/>
                </a:lnTo>
                <a:lnTo>
                  <a:pt x="1067" y="1799"/>
                </a:lnTo>
                <a:lnTo>
                  <a:pt x="1058" y="1794"/>
                </a:lnTo>
                <a:lnTo>
                  <a:pt x="1050" y="1788"/>
                </a:lnTo>
                <a:lnTo>
                  <a:pt x="1041" y="1780"/>
                </a:lnTo>
                <a:lnTo>
                  <a:pt x="1033" y="1773"/>
                </a:lnTo>
                <a:lnTo>
                  <a:pt x="1024" y="1765"/>
                </a:lnTo>
                <a:lnTo>
                  <a:pt x="970" y="1710"/>
                </a:lnTo>
                <a:lnTo>
                  <a:pt x="922" y="1659"/>
                </a:lnTo>
                <a:lnTo>
                  <a:pt x="899" y="1634"/>
                </a:lnTo>
                <a:lnTo>
                  <a:pt x="875" y="1608"/>
                </a:lnTo>
                <a:lnTo>
                  <a:pt x="852" y="1579"/>
                </a:lnTo>
                <a:lnTo>
                  <a:pt x="826" y="1548"/>
                </a:lnTo>
                <a:lnTo>
                  <a:pt x="819" y="1537"/>
                </a:lnTo>
                <a:lnTo>
                  <a:pt x="815" y="1531"/>
                </a:lnTo>
                <a:lnTo>
                  <a:pt x="813" y="1525"/>
                </a:lnTo>
                <a:lnTo>
                  <a:pt x="810" y="1518"/>
                </a:lnTo>
                <a:lnTo>
                  <a:pt x="808" y="1512"/>
                </a:lnTo>
                <a:lnTo>
                  <a:pt x="805" y="1505"/>
                </a:lnTo>
                <a:lnTo>
                  <a:pt x="804" y="1497"/>
                </a:lnTo>
                <a:lnTo>
                  <a:pt x="803" y="1490"/>
                </a:lnTo>
                <a:lnTo>
                  <a:pt x="802" y="1483"/>
                </a:lnTo>
                <a:lnTo>
                  <a:pt x="802" y="1476"/>
                </a:lnTo>
                <a:lnTo>
                  <a:pt x="802" y="1469"/>
                </a:lnTo>
                <a:lnTo>
                  <a:pt x="802" y="1462"/>
                </a:lnTo>
                <a:lnTo>
                  <a:pt x="803" y="1454"/>
                </a:lnTo>
                <a:lnTo>
                  <a:pt x="804" y="1446"/>
                </a:lnTo>
                <a:lnTo>
                  <a:pt x="805" y="1439"/>
                </a:lnTo>
                <a:lnTo>
                  <a:pt x="808" y="1432"/>
                </a:lnTo>
                <a:lnTo>
                  <a:pt x="810" y="1425"/>
                </a:lnTo>
                <a:lnTo>
                  <a:pt x="813" y="1419"/>
                </a:lnTo>
                <a:lnTo>
                  <a:pt x="816" y="1412"/>
                </a:lnTo>
                <a:lnTo>
                  <a:pt x="819" y="1404"/>
                </a:lnTo>
                <a:lnTo>
                  <a:pt x="823" y="1398"/>
                </a:lnTo>
                <a:lnTo>
                  <a:pt x="828" y="1392"/>
                </a:lnTo>
                <a:lnTo>
                  <a:pt x="832" y="1386"/>
                </a:lnTo>
                <a:lnTo>
                  <a:pt x="837" y="1381"/>
                </a:lnTo>
                <a:lnTo>
                  <a:pt x="843" y="1376"/>
                </a:lnTo>
                <a:lnTo>
                  <a:pt x="849" y="1371"/>
                </a:lnTo>
                <a:lnTo>
                  <a:pt x="857" y="1366"/>
                </a:lnTo>
                <a:lnTo>
                  <a:pt x="864" y="1361"/>
                </a:lnTo>
                <a:lnTo>
                  <a:pt x="871" y="1357"/>
                </a:lnTo>
                <a:lnTo>
                  <a:pt x="879" y="1354"/>
                </a:lnTo>
                <a:lnTo>
                  <a:pt x="887" y="1351"/>
                </a:lnTo>
                <a:lnTo>
                  <a:pt x="907" y="1345"/>
                </a:lnTo>
                <a:lnTo>
                  <a:pt x="926" y="1340"/>
                </a:lnTo>
                <a:lnTo>
                  <a:pt x="964" y="1331"/>
                </a:lnTo>
                <a:lnTo>
                  <a:pt x="983" y="1327"/>
                </a:lnTo>
                <a:lnTo>
                  <a:pt x="1001" y="1324"/>
                </a:lnTo>
                <a:lnTo>
                  <a:pt x="1020" y="1321"/>
                </a:lnTo>
                <a:lnTo>
                  <a:pt x="1039" y="1317"/>
                </a:lnTo>
                <a:lnTo>
                  <a:pt x="1057" y="1315"/>
                </a:lnTo>
                <a:lnTo>
                  <a:pt x="1076" y="1313"/>
                </a:lnTo>
                <a:lnTo>
                  <a:pt x="1094" y="1311"/>
                </a:lnTo>
                <a:lnTo>
                  <a:pt x="1113" y="1310"/>
                </a:lnTo>
                <a:lnTo>
                  <a:pt x="1149" y="1308"/>
                </a:lnTo>
                <a:lnTo>
                  <a:pt x="1186" y="1308"/>
                </a:lnTo>
                <a:lnTo>
                  <a:pt x="1218" y="1343"/>
                </a:lnTo>
                <a:lnTo>
                  <a:pt x="1249" y="1374"/>
                </a:lnTo>
                <a:lnTo>
                  <a:pt x="1299" y="1425"/>
                </a:lnTo>
                <a:lnTo>
                  <a:pt x="1319" y="1443"/>
                </a:lnTo>
                <a:lnTo>
                  <a:pt x="1344" y="1465"/>
                </a:lnTo>
                <a:lnTo>
                  <a:pt x="1371" y="1487"/>
                </a:lnTo>
                <a:lnTo>
                  <a:pt x="1401" y="1510"/>
                </a:lnTo>
                <a:lnTo>
                  <a:pt x="1431" y="1531"/>
                </a:lnTo>
                <a:lnTo>
                  <a:pt x="1445" y="1541"/>
                </a:lnTo>
                <a:lnTo>
                  <a:pt x="1452" y="1545"/>
                </a:lnTo>
                <a:lnTo>
                  <a:pt x="1459" y="1549"/>
                </a:lnTo>
                <a:lnTo>
                  <a:pt x="1472" y="1558"/>
                </a:lnTo>
                <a:lnTo>
                  <a:pt x="1484" y="1564"/>
                </a:lnTo>
                <a:lnTo>
                  <a:pt x="1495" y="1569"/>
                </a:lnTo>
                <a:lnTo>
                  <a:pt x="1504" y="1572"/>
                </a:lnTo>
                <a:close/>
                <a:moveTo>
                  <a:pt x="2497" y="2427"/>
                </a:moveTo>
                <a:lnTo>
                  <a:pt x="2505" y="2428"/>
                </a:lnTo>
                <a:lnTo>
                  <a:pt x="2514" y="2430"/>
                </a:lnTo>
                <a:lnTo>
                  <a:pt x="2517" y="2431"/>
                </a:lnTo>
                <a:lnTo>
                  <a:pt x="2520" y="2434"/>
                </a:lnTo>
                <a:lnTo>
                  <a:pt x="2523" y="2435"/>
                </a:lnTo>
                <a:lnTo>
                  <a:pt x="2525" y="2438"/>
                </a:lnTo>
                <a:lnTo>
                  <a:pt x="2527" y="2440"/>
                </a:lnTo>
                <a:lnTo>
                  <a:pt x="2529" y="2443"/>
                </a:lnTo>
                <a:lnTo>
                  <a:pt x="2531" y="2446"/>
                </a:lnTo>
                <a:lnTo>
                  <a:pt x="2532" y="2449"/>
                </a:lnTo>
                <a:lnTo>
                  <a:pt x="2534" y="2457"/>
                </a:lnTo>
                <a:lnTo>
                  <a:pt x="2534" y="2461"/>
                </a:lnTo>
                <a:lnTo>
                  <a:pt x="2535" y="2465"/>
                </a:lnTo>
                <a:lnTo>
                  <a:pt x="2534" y="2474"/>
                </a:lnTo>
                <a:lnTo>
                  <a:pt x="2532" y="2482"/>
                </a:lnTo>
                <a:lnTo>
                  <a:pt x="2531" y="2486"/>
                </a:lnTo>
                <a:lnTo>
                  <a:pt x="2529" y="2489"/>
                </a:lnTo>
                <a:lnTo>
                  <a:pt x="2527" y="2491"/>
                </a:lnTo>
                <a:lnTo>
                  <a:pt x="2525" y="2494"/>
                </a:lnTo>
                <a:lnTo>
                  <a:pt x="2523" y="2496"/>
                </a:lnTo>
                <a:lnTo>
                  <a:pt x="2520" y="2498"/>
                </a:lnTo>
                <a:lnTo>
                  <a:pt x="2517" y="2499"/>
                </a:lnTo>
                <a:lnTo>
                  <a:pt x="2514" y="2501"/>
                </a:lnTo>
                <a:lnTo>
                  <a:pt x="2505" y="2503"/>
                </a:lnTo>
                <a:lnTo>
                  <a:pt x="2501" y="2503"/>
                </a:lnTo>
                <a:lnTo>
                  <a:pt x="2497" y="2503"/>
                </a:lnTo>
                <a:lnTo>
                  <a:pt x="2488" y="2503"/>
                </a:lnTo>
                <a:lnTo>
                  <a:pt x="2480" y="2501"/>
                </a:lnTo>
                <a:lnTo>
                  <a:pt x="2477" y="2499"/>
                </a:lnTo>
                <a:lnTo>
                  <a:pt x="2474" y="2498"/>
                </a:lnTo>
                <a:lnTo>
                  <a:pt x="2471" y="2496"/>
                </a:lnTo>
                <a:lnTo>
                  <a:pt x="2469" y="2494"/>
                </a:lnTo>
                <a:lnTo>
                  <a:pt x="2467" y="2491"/>
                </a:lnTo>
                <a:lnTo>
                  <a:pt x="2464" y="2489"/>
                </a:lnTo>
                <a:lnTo>
                  <a:pt x="2462" y="2486"/>
                </a:lnTo>
                <a:lnTo>
                  <a:pt x="2461" y="2482"/>
                </a:lnTo>
                <a:lnTo>
                  <a:pt x="2459" y="2474"/>
                </a:lnTo>
                <a:lnTo>
                  <a:pt x="2459" y="2470"/>
                </a:lnTo>
                <a:lnTo>
                  <a:pt x="2459" y="2465"/>
                </a:lnTo>
                <a:lnTo>
                  <a:pt x="2459" y="2457"/>
                </a:lnTo>
                <a:lnTo>
                  <a:pt x="2461" y="2449"/>
                </a:lnTo>
                <a:lnTo>
                  <a:pt x="2462" y="2446"/>
                </a:lnTo>
                <a:lnTo>
                  <a:pt x="2464" y="2443"/>
                </a:lnTo>
                <a:lnTo>
                  <a:pt x="2467" y="2440"/>
                </a:lnTo>
                <a:lnTo>
                  <a:pt x="2469" y="2438"/>
                </a:lnTo>
                <a:lnTo>
                  <a:pt x="2471" y="2435"/>
                </a:lnTo>
                <a:lnTo>
                  <a:pt x="2474" y="2434"/>
                </a:lnTo>
                <a:lnTo>
                  <a:pt x="2477" y="2431"/>
                </a:lnTo>
                <a:lnTo>
                  <a:pt x="2480" y="2430"/>
                </a:lnTo>
                <a:lnTo>
                  <a:pt x="2488" y="2428"/>
                </a:lnTo>
                <a:lnTo>
                  <a:pt x="2492" y="2427"/>
                </a:lnTo>
                <a:lnTo>
                  <a:pt x="2497" y="2427"/>
                </a:lnTo>
                <a:close/>
                <a:moveTo>
                  <a:pt x="2497" y="2496"/>
                </a:moveTo>
                <a:lnTo>
                  <a:pt x="2504" y="2496"/>
                </a:lnTo>
                <a:lnTo>
                  <a:pt x="2511" y="2494"/>
                </a:lnTo>
                <a:lnTo>
                  <a:pt x="2516" y="2492"/>
                </a:lnTo>
                <a:lnTo>
                  <a:pt x="2518" y="2491"/>
                </a:lnTo>
                <a:lnTo>
                  <a:pt x="2520" y="2489"/>
                </a:lnTo>
                <a:lnTo>
                  <a:pt x="2522" y="2487"/>
                </a:lnTo>
                <a:lnTo>
                  <a:pt x="2523" y="2485"/>
                </a:lnTo>
                <a:lnTo>
                  <a:pt x="2525" y="2483"/>
                </a:lnTo>
                <a:lnTo>
                  <a:pt x="2526" y="2479"/>
                </a:lnTo>
                <a:lnTo>
                  <a:pt x="2527" y="2473"/>
                </a:lnTo>
                <a:lnTo>
                  <a:pt x="2527" y="2465"/>
                </a:lnTo>
                <a:lnTo>
                  <a:pt x="2527" y="2458"/>
                </a:lnTo>
                <a:lnTo>
                  <a:pt x="2526" y="2451"/>
                </a:lnTo>
                <a:lnTo>
                  <a:pt x="2525" y="2449"/>
                </a:lnTo>
                <a:lnTo>
                  <a:pt x="2523" y="2446"/>
                </a:lnTo>
                <a:lnTo>
                  <a:pt x="2520" y="2442"/>
                </a:lnTo>
                <a:lnTo>
                  <a:pt x="2518" y="2440"/>
                </a:lnTo>
                <a:lnTo>
                  <a:pt x="2516" y="2439"/>
                </a:lnTo>
                <a:lnTo>
                  <a:pt x="2511" y="2437"/>
                </a:lnTo>
                <a:lnTo>
                  <a:pt x="2504" y="2436"/>
                </a:lnTo>
                <a:lnTo>
                  <a:pt x="2497" y="2435"/>
                </a:lnTo>
                <a:lnTo>
                  <a:pt x="2493" y="2436"/>
                </a:lnTo>
                <a:lnTo>
                  <a:pt x="2489" y="2436"/>
                </a:lnTo>
                <a:lnTo>
                  <a:pt x="2483" y="2437"/>
                </a:lnTo>
                <a:lnTo>
                  <a:pt x="2478" y="2439"/>
                </a:lnTo>
                <a:lnTo>
                  <a:pt x="2476" y="2440"/>
                </a:lnTo>
                <a:lnTo>
                  <a:pt x="2474" y="2442"/>
                </a:lnTo>
                <a:lnTo>
                  <a:pt x="2472" y="2444"/>
                </a:lnTo>
                <a:lnTo>
                  <a:pt x="2471" y="2446"/>
                </a:lnTo>
                <a:lnTo>
                  <a:pt x="2468" y="2451"/>
                </a:lnTo>
                <a:lnTo>
                  <a:pt x="2467" y="2458"/>
                </a:lnTo>
                <a:lnTo>
                  <a:pt x="2467" y="2465"/>
                </a:lnTo>
                <a:lnTo>
                  <a:pt x="2467" y="2473"/>
                </a:lnTo>
                <a:lnTo>
                  <a:pt x="2468" y="2479"/>
                </a:lnTo>
                <a:lnTo>
                  <a:pt x="2469" y="2483"/>
                </a:lnTo>
                <a:lnTo>
                  <a:pt x="2471" y="2485"/>
                </a:lnTo>
                <a:lnTo>
                  <a:pt x="2472" y="2487"/>
                </a:lnTo>
                <a:lnTo>
                  <a:pt x="2474" y="2489"/>
                </a:lnTo>
                <a:lnTo>
                  <a:pt x="2476" y="2491"/>
                </a:lnTo>
                <a:lnTo>
                  <a:pt x="2478" y="2492"/>
                </a:lnTo>
                <a:lnTo>
                  <a:pt x="2483" y="2494"/>
                </a:lnTo>
                <a:lnTo>
                  <a:pt x="2489" y="2496"/>
                </a:lnTo>
                <a:lnTo>
                  <a:pt x="2497" y="2496"/>
                </a:lnTo>
                <a:close/>
                <a:moveTo>
                  <a:pt x="2513" y="2458"/>
                </a:moveTo>
                <a:lnTo>
                  <a:pt x="2512" y="2462"/>
                </a:lnTo>
                <a:lnTo>
                  <a:pt x="2510" y="2465"/>
                </a:lnTo>
                <a:lnTo>
                  <a:pt x="2507" y="2468"/>
                </a:lnTo>
                <a:lnTo>
                  <a:pt x="2504" y="2469"/>
                </a:lnTo>
                <a:lnTo>
                  <a:pt x="2513" y="2485"/>
                </a:lnTo>
                <a:lnTo>
                  <a:pt x="2502" y="2485"/>
                </a:lnTo>
                <a:lnTo>
                  <a:pt x="2495" y="2471"/>
                </a:lnTo>
                <a:lnTo>
                  <a:pt x="2491" y="2471"/>
                </a:lnTo>
                <a:lnTo>
                  <a:pt x="2491" y="2485"/>
                </a:lnTo>
                <a:lnTo>
                  <a:pt x="2483" y="2485"/>
                </a:lnTo>
                <a:lnTo>
                  <a:pt x="2483" y="2447"/>
                </a:lnTo>
                <a:lnTo>
                  <a:pt x="2488" y="2446"/>
                </a:lnTo>
                <a:lnTo>
                  <a:pt x="2494" y="2446"/>
                </a:lnTo>
                <a:lnTo>
                  <a:pt x="2499" y="2446"/>
                </a:lnTo>
                <a:lnTo>
                  <a:pt x="2502" y="2447"/>
                </a:lnTo>
                <a:lnTo>
                  <a:pt x="2506" y="2448"/>
                </a:lnTo>
                <a:lnTo>
                  <a:pt x="2509" y="2449"/>
                </a:lnTo>
                <a:lnTo>
                  <a:pt x="2511" y="2451"/>
                </a:lnTo>
                <a:lnTo>
                  <a:pt x="2512" y="2453"/>
                </a:lnTo>
                <a:lnTo>
                  <a:pt x="2512" y="2456"/>
                </a:lnTo>
                <a:lnTo>
                  <a:pt x="2513" y="2458"/>
                </a:lnTo>
                <a:close/>
                <a:moveTo>
                  <a:pt x="2494" y="2465"/>
                </a:moveTo>
                <a:lnTo>
                  <a:pt x="2498" y="2464"/>
                </a:lnTo>
                <a:lnTo>
                  <a:pt x="2501" y="2463"/>
                </a:lnTo>
                <a:lnTo>
                  <a:pt x="2502" y="2462"/>
                </a:lnTo>
                <a:lnTo>
                  <a:pt x="2502" y="2461"/>
                </a:lnTo>
                <a:lnTo>
                  <a:pt x="2503" y="2459"/>
                </a:lnTo>
                <a:lnTo>
                  <a:pt x="2502" y="2456"/>
                </a:lnTo>
                <a:lnTo>
                  <a:pt x="2501" y="2454"/>
                </a:lnTo>
                <a:lnTo>
                  <a:pt x="2499" y="2453"/>
                </a:lnTo>
                <a:lnTo>
                  <a:pt x="2494" y="2453"/>
                </a:lnTo>
                <a:lnTo>
                  <a:pt x="2491" y="2453"/>
                </a:lnTo>
                <a:lnTo>
                  <a:pt x="2491" y="2465"/>
                </a:lnTo>
                <a:lnTo>
                  <a:pt x="2494" y="2465"/>
                </a:lnTo>
                <a:close/>
                <a:moveTo>
                  <a:pt x="0" y="2087"/>
                </a:moveTo>
                <a:lnTo>
                  <a:pt x="0" y="2084"/>
                </a:lnTo>
                <a:lnTo>
                  <a:pt x="1" y="2082"/>
                </a:lnTo>
                <a:lnTo>
                  <a:pt x="2" y="2081"/>
                </a:lnTo>
                <a:lnTo>
                  <a:pt x="4" y="2080"/>
                </a:lnTo>
                <a:lnTo>
                  <a:pt x="8" y="2080"/>
                </a:lnTo>
                <a:lnTo>
                  <a:pt x="255" y="2080"/>
                </a:lnTo>
                <a:lnTo>
                  <a:pt x="259" y="2080"/>
                </a:lnTo>
                <a:lnTo>
                  <a:pt x="260" y="2081"/>
                </a:lnTo>
                <a:lnTo>
                  <a:pt x="261" y="2081"/>
                </a:lnTo>
                <a:lnTo>
                  <a:pt x="262" y="2084"/>
                </a:lnTo>
                <a:lnTo>
                  <a:pt x="262" y="2087"/>
                </a:lnTo>
                <a:lnTo>
                  <a:pt x="262" y="2162"/>
                </a:lnTo>
                <a:lnTo>
                  <a:pt x="262" y="2166"/>
                </a:lnTo>
                <a:lnTo>
                  <a:pt x="262" y="2167"/>
                </a:lnTo>
                <a:lnTo>
                  <a:pt x="261" y="2168"/>
                </a:lnTo>
                <a:lnTo>
                  <a:pt x="259" y="2169"/>
                </a:lnTo>
                <a:lnTo>
                  <a:pt x="255" y="2170"/>
                </a:lnTo>
                <a:lnTo>
                  <a:pt x="101" y="2170"/>
                </a:lnTo>
                <a:lnTo>
                  <a:pt x="101" y="2260"/>
                </a:lnTo>
                <a:lnTo>
                  <a:pt x="229" y="2260"/>
                </a:lnTo>
                <a:lnTo>
                  <a:pt x="233" y="2260"/>
                </a:lnTo>
                <a:lnTo>
                  <a:pt x="234" y="2261"/>
                </a:lnTo>
                <a:lnTo>
                  <a:pt x="235" y="2262"/>
                </a:lnTo>
                <a:lnTo>
                  <a:pt x="236" y="2264"/>
                </a:lnTo>
                <a:lnTo>
                  <a:pt x="237" y="2268"/>
                </a:lnTo>
                <a:lnTo>
                  <a:pt x="237" y="2341"/>
                </a:lnTo>
                <a:lnTo>
                  <a:pt x="236" y="2345"/>
                </a:lnTo>
                <a:lnTo>
                  <a:pt x="236" y="2346"/>
                </a:lnTo>
                <a:lnTo>
                  <a:pt x="235" y="2347"/>
                </a:lnTo>
                <a:lnTo>
                  <a:pt x="233" y="2348"/>
                </a:lnTo>
                <a:lnTo>
                  <a:pt x="229" y="2348"/>
                </a:lnTo>
                <a:lnTo>
                  <a:pt x="101" y="2348"/>
                </a:lnTo>
                <a:lnTo>
                  <a:pt x="101" y="2488"/>
                </a:lnTo>
                <a:lnTo>
                  <a:pt x="101" y="2492"/>
                </a:lnTo>
                <a:lnTo>
                  <a:pt x="101" y="2494"/>
                </a:lnTo>
                <a:lnTo>
                  <a:pt x="100" y="2495"/>
                </a:lnTo>
                <a:lnTo>
                  <a:pt x="98" y="2496"/>
                </a:lnTo>
                <a:lnTo>
                  <a:pt x="94" y="2496"/>
                </a:lnTo>
                <a:lnTo>
                  <a:pt x="8" y="2496"/>
                </a:lnTo>
                <a:lnTo>
                  <a:pt x="4" y="2496"/>
                </a:lnTo>
                <a:lnTo>
                  <a:pt x="3" y="2495"/>
                </a:lnTo>
                <a:lnTo>
                  <a:pt x="2" y="2495"/>
                </a:lnTo>
                <a:lnTo>
                  <a:pt x="0" y="2492"/>
                </a:lnTo>
                <a:lnTo>
                  <a:pt x="0" y="2488"/>
                </a:lnTo>
                <a:lnTo>
                  <a:pt x="0" y="2087"/>
                </a:lnTo>
                <a:close/>
                <a:moveTo>
                  <a:pt x="309" y="2348"/>
                </a:moveTo>
                <a:lnTo>
                  <a:pt x="306" y="2348"/>
                </a:lnTo>
                <a:lnTo>
                  <a:pt x="304" y="2348"/>
                </a:lnTo>
                <a:lnTo>
                  <a:pt x="303" y="2347"/>
                </a:lnTo>
                <a:lnTo>
                  <a:pt x="302" y="2345"/>
                </a:lnTo>
                <a:lnTo>
                  <a:pt x="302" y="2341"/>
                </a:lnTo>
                <a:lnTo>
                  <a:pt x="302" y="2268"/>
                </a:lnTo>
                <a:lnTo>
                  <a:pt x="302" y="2264"/>
                </a:lnTo>
                <a:lnTo>
                  <a:pt x="303" y="2263"/>
                </a:lnTo>
                <a:lnTo>
                  <a:pt x="303" y="2262"/>
                </a:lnTo>
                <a:lnTo>
                  <a:pt x="306" y="2260"/>
                </a:lnTo>
                <a:lnTo>
                  <a:pt x="309" y="2260"/>
                </a:lnTo>
                <a:lnTo>
                  <a:pt x="436" y="2260"/>
                </a:lnTo>
                <a:lnTo>
                  <a:pt x="439" y="2260"/>
                </a:lnTo>
                <a:lnTo>
                  <a:pt x="441" y="2261"/>
                </a:lnTo>
                <a:lnTo>
                  <a:pt x="442" y="2262"/>
                </a:lnTo>
                <a:lnTo>
                  <a:pt x="443" y="2264"/>
                </a:lnTo>
                <a:lnTo>
                  <a:pt x="443" y="2268"/>
                </a:lnTo>
                <a:lnTo>
                  <a:pt x="443" y="2341"/>
                </a:lnTo>
                <a:lnTo>
                  <a:pt x="443" y="2345"/>
                </a:lnTo>
                <a:lnTo>
                  <a:pt x="442" y="2346"/>
                </a:lnTo>
                <a:lnTo>
                  <a:pt x="442" y="2347"/>
                </a:lnTo>
                <a:lnTo>
                  <a:pt x="439" y="2348"/>
                </a:lnTo>
                <a:lnTo>
                  <a:pt x="436" y="2348"/>
                </a:lnTo>
                <a:lnTo>
                  <a:pt x="309" y="2348"/>
                </a:lnTo>
                <a:close/>
                <a:moveTo>
                  <a:pt x="585" y="2193"/>
                </a:moveTo>
                <a:lnTo>
                  <a:pt x="585" y="2198"/>
                </a:lnTo>
                <a:lnTo>
                  <a:pt x="585" y="2203"/>
                </a:lnTo>
                <a:lnTo>
                  <a:pt x="587" y="2207"/>
                </a:lnTo>
                <a:lnTo>
                  <a:pt x="588" y="2211"/>
                </a:lnTo>
                <a:lnTo>
                  <a:pt x="591" y="2214"/>
                </a:lnTo>
                <a:lnTo>
                  <a:pt x="594" y="2217"/>
                </a:lnTo>
                <a:lnTo>
                  <a:pt x="597" y="2220"/>
                </a:lnTo>
                <a:lnTo>
                  <a:pt x="601" y="2222"/>
                </a:lnTo>
                <a:lnTo>
                  <a:pt x="606" y="2225"/>
                </a:lnTo>
                <a:lnTo>
                  <a:pt x="611" y="2227"/>
                </a:lnTo>
                <a:lnTo>
                  <a:pt x="625" y="2232"/>
                </a:lnTo>
                <a:lnTo>
                  <a:pt x="643" y="2238"/>
                </a:lnTo>
                <a:lnTo>
                  <a:pt x="663" y="2244"/>
                </a:lnTo>
                <a:lnTo>
                  <a:pt x="680" y="2250"/>
                </a:lnTo>
                <a:lnTo>
                  <a:pt x="695" y="2255"/>
                </a:lnTo>
                <a:lnTo>
                  <a:pt x="708" y="2260"/>
                </a:lnTo>
                <a:lnTo>
                  <a:pt x="721" y="2266"/>
                </a:lnTo>
                <a:lnTo>
                  <a:pt x="732" y="2272"/>
                </a:lnTo>
                <a:lnTo>
                  <a:pt x="741" y="2278"/>
                </a:lnTo>
                <a:lnTo>
                  <a:pt x="750" y="2285"/>
                </a:lnTo>
                <a:lnTo>
                  <a:pt x="754" y="2289"/>
                </a:lnTo>
                <a:lnTo>
                  <a:pt x="758" y="2292"/>
                </a:lnTo>
                <a:lnTo>
                  <a:pt x="765" y="2301"/>
                </a:lnTo>
                <a:lnTo>
                  <a:pt x="771" y="2310"/>
                </a:lnTo>
                <a:lnTo>
                  <a:pt x="776" y="2318"/>
                </a:lnTo>
                <a:lnTo>
                  <a:pt x="778" y="2323"/>
                </a:lnTo>
                <a:lnTo>
                  <a:pt x="779" y="2328"/>
                </a:lnTo>
                <a:lnTo>
                  <a:pt x="782" y="2338"/>
                </a:lnTo>
                <a:lnTo>
                  <a:pt x="784" y="2350"/>
                </a:lnTo>
                <a:lnTo>
                  <a:pt x="785" y="2361"/>
                </a:lnTo>
                <a:lnTo>
                  <a:pt x="786" y="2374"/>
                </a:lnTo>
                <a:lnTo>
                  <a:pt x="785" y="2382"/>
                </a:lnTo>
                <a:lnTo>
                  <a:pt x="785" y="2391"/>
                </a:lnTo>
                <a:lnTo>
                  <a:pt x="784" y="2398"/>
                </a:lnTo>
                <a:lnTo>
                  <a:pt x="782" y="2406"/>
                </a:lnTo>
                <a:lnTo>
                  <a:pt x="781" y="2413"/>
                </a:lnTo>
                <a:lnTo>
                  <a:pt x="778" y="2419"/>
                </a:lnTo>
                <a:lnTo>
                  <a:pt x="776" y="2426"/>
                </a:lnTo>
                <a:lnTo>
                  <a:pt x="773" y="2432"/>
                </a:lnTo>
                <a:lnTo>
                  <a:pt x="770" y="2439"/>
                </a:lnTo>
                <a:lnTo>
                  <a:pt x="766" y="2444"/>
                </a:lnTo>
                <a:lnTo>
                  <a:pt x="761" y="2450"/>
                </a:lnTo>
                <a:lnTo>
                  <a:pt x="757" y="2455"/>
                </a:lnTo>
                <a:lnTo>
                  <a:pt x="748" y="2464"/>
                </a:lnTo>
                <a:lnTo>
                  <a:pt x="742" y="2468"/>
                </a:lnTo>
                <a:lnTo>
                  <a:pt x="737" y="2472"/>
                </a:lnTo>
                <a:lnTo>
                  <a:pt x="726" y="2479"/>
                </a:lnTo>
                <a:lnTo>
                  <a:pt x="713" y="2486"/>
                </a:lnTo>
                <a:lnTo>
                  <a:pt x="699" y="2491"/>
                </a:lnTo>
                <a:lnTo>
                  <a:pt x="686" y="2496"/>
                </a:lnTo>
                <a:lnTo>
                  <a:pt x="670" y="2499"/>
                </a:lnTo>
                <a:lnTo>
                  <a:pt x="663" y="2500"/>
                </a:lnTo>
                <a:lnTo>
                  <a:pt x="655" y="2501"/>
                </a:lnTo>
                <a:lnTo>
                  <a:pt x="640" y="2502"/>
                </a:lnTo>
                <a:lnTo>
                  <a:pt x="623" y="2503"/>
                </a:lnTo>
                <a:lnTo>
                  <a:pt x="606" y="2502"/>
                </a:lnTo>
                <a:lnTo>
                  <a:pt x="587" y="2501"/>
                </a:lnTo>
                <a:lnTo>
                  <a:pt x="570" y="2498"/>
                </a:lnTo>
                <a:lnTo>
                  <a:pt x="554" y="2494"/>
                </a:lnTo>
                <a:lnTo>
                  <a:pt x="538" y="2490"/>
                </a:lnTo>
                <a:lnTo>
                  <a:pt x="524" y="2485"/>
                </a:lnTo>
                <a:lnTo>
                  <a:pt x="512" y="2479"/>
                </a:lnTo>
                <a:lnTo>
                  <a:pt x="500" y="2474"/>
                </a:lnTo>
                <a:lnTo>
                  <a:pt x="498" y="2472"/>
                </a:lnTo>
                <a:lnTo>
                  <a:pt x="496" y="2470"/>
                </a:lnTo>
                <a:lnTo>
                  <a:pt x="495" y="2468"/>
                </a:lnTo>
                <a:lnTo>
                  <a:pt x="494" y="2464"/>
                </a:lnTo>
                <a:lnTo>
                  <a:pt x="494" y="2410"/>
                </a:lnTo>
                <a:lnTo>
                  <a:pt x="495" y="2407"/>
                </a:lnTo>
                <a:lnTo>
                  <a:pt x="495" y="2405"/>
                </a:lnTo>
                <a:lnTo>
                  <a:pt x="497" y="2404"/>
                </a:lnTo>
                <a:lnTo>
                  <a:pt x="500" y="2404"/>
                </a:lnTo>
                <a:lnTo>
                  <a:pt x="506" y="2404"/>
                </a:lnTo>
                <a:lnTo>
                  <a:pt x="515" y="2406"/>
                </a:lnTo>
                <a:lnTo>
                  <a:pt x="542" y="2411"/>
                </a:lnTo>
                <a:lnTo>
                  <a:pt x="559" y="2414"/>
                </a:lnTo>
                <a:lnTo>
                  <a:pt x="577" y="2416"/>
                </a:lnTo>
                <a:lnTo>
                  <a:pt x="597" y="2418"/>
                </a:lnTo>
                <a:lnTo>
                  <a:pt x="617" y="2419"/>
                </a:lnTo>
                <a:lnTo>
                  <a:pt x="634" y="2418"/>
                </a:lnTo>
                <a:lnTo>
                  <a:pt x="641" y="2417"/>
                </a:lnTo>
                <a:lnTo>
                  <a:pt x="647" y="2416"/>
                </a:lnTo>
                <a:lnTo>
                  <a:pt x="659" y="2414"/>
                </a:lnTo>
                <a:lnTo>
                  <a:pt x="664" y="2412"/>
                </a:lnTo>
                <a:lnTo>
                  <a:pt x="668" y="2410"/>
                </a:lnTo>
                <a:lnTo>
                  <a:pt x="672" y="2407"/>
                </a:lnTo>
                <a:lnTo>
                  <a:pt x="677" y="2404"/>
                </a:lnTo>
                <a:lnTo>
                  <a:pt x="679" y="2401"/>
                </a:lnTo>
                <a:lnTo>
                  <a:pt x="682" y="2398"/>
                </a:lnTo>
                <a:lnTo>
                  <a:pt x="683" y="2394"/>
                </a:lnTo>
                <a:lnTo>
                  <a:pt x="685" y="2390"/>
                </a:lnTo>
                <a:lnTo>
                  <a:pt x="685" y="2384"/>
                </a:lnTo>
                <a:lnTo>
                  <a:pt x="686" y="2379"/>
                </a:lnTo>
                <a:lnTo>
                  <a:pt x="685" y="2374"/>
                </a:lnTo>
                <a:lnTo>
                  <a:pt x="685" y="2370"/>
                </a:lnTo>
                <a:lnTo>
                  <a:pt x="684" y="2366"/>
                </a:lnTo>
                <a:lnTo>
                  <a:pt x="682" y="2362"/>
                </a:lnTo>
                <a:lnTo>
                  <a:pt x="680" y="2359"/>
                </a:lnTo>
                <a:lnTo>
                  <a:pt x="677" y="2355"/>
                </a:lnTo>
                <a:lnTo>
                  <a:pt x="672" y="2352"/>
                </a:lnTo>
                <a:lnTo>
                  <a:pt x="668" y="2350"/>
                </a:lnTo>
                <a:lnTo>
                  <a:pt x="664" y="2347"/>
                </a:lnTo>
                <a:lnTo>
                  <a:pt x="658" y="2345"/>
                </a:lnTo>
                <a:lnTo>
                  <a:pt x="652" y="2342"/>
                </a:lnTo>
                <a:lnTo>
                  <a:pt x="646" y="2339"/>
                </a:lnTo>
                <a:lnTo>
                  <a:pt x="629" y="2334"/>
                </a:lnTo>
                <a:lnTo>
                  <a:pt x="610" y="2329"/>
                </a:lnTo>
                <a:lnTo>
                  <a:pt x="594" y="2324"/>
                </a:lnTo>
                <a:lnTo>
                  <a:pt x="578" y="2319"/>
                </a:lnTo>
                <a:lnTo>
                  <a:pt x="564" y="2314"/>
                </a:lnTo>
                <a:lnTo>
                  <a:pt x="552" y="2308"/>
                </a:lnTo>
                <a:lnTo>
                  <a:pt x="540" y="2302"/>
                </a:lnTo>
                <a:lnTo>
                  <a:pt x="530" y="2296"/>
                </a:lnTo>
                <a:lnTo>
                  <a:pt x="521" y="2288"/>
                </a:lnTo>
                <a:lnTo>
                  <a:pt x="513" y="2281"/>
                </a:lnTo>
                <a:lnTo>
                  <a:pt x="507" y="2273"/>
                </a:lnTo>
                <a:lnTo>
                  <a:pt x="500" y="2265"/>
                </a:lnTo>
                <a:lnTo>
                  <a:pt x="495" y="2256"/>
                </a:lnTo>
                <a:lnTo>
                  <a:pt x="493" y="2252"/>
                </a:lnTo>
                <a:lnTo>
                  <a:pt x="492" y="2246"/>
                </a:lnTo>
                <a:lnTo>
                  <a:pt x="489" y="2236"/>
                </a:lnTo>
                <a:lnTo>
                  <a:pt x="487" y="2225"/>
                </a:lnTo>
                <a:lnTo>
                  <a:pt x="486" y="2213"/>
                </a:lnTo>
                <a:lnTo>
                  <a:pt x="485" y="2200"/>
                </a:lnTo>
                <a:lnTo>
                  <a:pt x="486" y="2192"/>
                </a:lnTo>
                <a:lnTo>
                  <a:pt x="486" y="2185"/>
                </a:lnTo>
                <a:lnTo>
                  <a:pt x="487" y="2178"/>
                </a:lnTo>
                <a:lnTo>
                  <a:pt x="488" y="2171"/>
                </a:lnTo>
                <a:lnTo>
                  <a:pt x="492" y="2159"/>
                </a:lnTo>
                <a:lnTo>
                  <a:pt x="497" y="2146"/>
                </a:lnTo>
                <a:lnTo>
                  <a:pt x="504" y="2134"/>
                </a:lnTo>
                <a:lnTo>
                  <a:pt x="507" y="2129"/>
                </a:lnTo>
                <a:lnTo>
                  <a:pt x="511" y="2124"/>
                </a:lnTo>
                <a:lnTo>
                  <a:pt x="515" y="2119"/>
                </a:lnTo>
                <a:lnTo>
                  <a:pt x="519" y="2115"/>
                </a:lnTo>
                <a:lnTo>
                  <a:pt x="528" y="2105"/>
                </a:lnTo>
                <a:lnTo>
                  <a:pt x="533" y="2102"/>
                </a:lnTo>
                <a:lnTo>
                  <a:pt x="539" y="2098"/>
                </a:lnTo>
                <a:lnTo>
                  <a:pt x="551" y="2091"/>
                </a:lnTo>
                <a:lnTo>
                  <a:pt x="562" y="2086"/>
                </a:lnTo>
                <a:lnTo>
                  <a:pt x="569" y="2083"/>
                </a:lnTo>
                <a:lnTo>
                  <a:pt x="575" y="2081"/>
                </a:lnTo>
                <a:lnTo>
                  <a:pt x="588" y="2078"/>
                </a:lnTo>
                <a:lnTo>
                  <a:pt x="596" y="2076"/>
                </a:lnTo>
                <a:lnTo>
                  <a:pt x="603" y="2075"/>
                </a:lnTo>
                <a:lnTo>
                  <a:pt x="617" y="2074"/>
                </a:lnTo>
                <a:lnTo>
                  <a:pt x="633" y="2073"/>
                </a:lnTo>
                <a:lnTo>
                  <a:pt x="649" y="2074"/>
                </a:lnTo>
                <a:lnTo>
                  <a:pt x="666" y="2075"/>
                </a:lnTo>
                <a:lnTo>
                  <a:pt x="682" y="2077"/>
                </a:lnTo>
                <a:lnTo>
                  <a:pt x="697" y="2080"/>
                </a:lnTo>
                <a:lnTo>
                  <a:pt x="711" y="2084"/>
                </a:lnTo>
                <a:lnTo>
                  <a:pt x="726" y="2089"/>
                </a:lnTo>
                <a:lnTo>
                  <a:pt x="740" y="2095"/>
                </a:lnTo>
                <a:lnTo>
                  <a:pt x="753" y="2101"/>
                </a:lnTo>
                <a:lnTo>
                  <a:pt x="756" y="2103"/>
                </a:lnTo>
                <a:lnTo>
                  <a:pt x="758" y="2105"/>
                </a:lnTo>
                <a:lnTo>
                  <a:pt x="759" y="2107"/>
                </a:lnTo>
                <a:lnTo>
                  <a:pt x="759" y="2112"/>
                </a:lnTo>
                <a:lnTo>
                  <a:pt x="759" y="2166"/>
                </a:lnTo>
                <a:lnTo>
                  <a:pt x="759" y="2169"/>
                </a:lnTo>
                <a:lnTo>
                  <a:pt x="758" y="2171"/>
                </a:lnTo>
                <a:lnTo>
                  <a:pt x="756" y="2172"/>
                </a:lnTo>
                <a:lnTo>
                  <a:pt x="753" y="2172"/>
                </a:lnTo>
                <a:lnTo>
                  <a:pt x="747" y="2172"/>
                </a:lnTo>
                <a:lnTo>
                  <a:pt x="738" y="2170"/>
                </a:lnTo>
                <a:lnTo>
                  <a:pt x="711" y="2165"/>
                </a:lnTo>
                <a:lnTo>
                  <a:pt x="695" y="2162"/>
                </a:lnTo>
                <a:lnTo>
                  <a:pt x="678" y="2160"/>
                </a:lnTo>
                <a:lnTo>
                  <a:pt x="658" y="2158"/>
                </a:lnTo>
                <a:lnTo>
                  <a:pt x="638" y="2157"/>
                </a:lnTo>
                <a:lnTo>
                  <a:pt x="630" y="2158"/>
                </a:lnTo>
                <a:lnTo>
                  <a:pt x="624" y="2158"/>
                </a:lnTo>
                <a:lnTo>
                  <a:pt x="619" y="2159"/>
                </a:lnTo>
                <a:lnTo>
                  <a:pt x="613" y="2160"/>
                </a:lnTo>
                <a:lnTo>
                  <a:pt x="609" y="2161"/>
                </a:lnTo>
                <a:lnTo>
                  <a:pt x="605" y="2163"/>
                </a:lnTo>
                <a:lnTo>
                  <a:pt x="601" y="2165"/>
                </a:lnTo>
                <a:lnTo>
                  <a:pt x="598" y="2167"/>
                </a:lnTo>
                <a:lnTo>
                  <a:pt x="595" y="2170"/>
                </a:lnTo>
                <a:lnTo>
                  <a:pt x="592" y="2172"/>
                </a:lnTo>
                <a:lnTo>
                  <a:pt x="588" y="2178"/>
                </a:lnTo>
                <a:lnTo>
                  <a:pt x="586" y="2182"/>
                </a:lnTo>
                <a:lnTo>
                  <a:pt x="585" y="2185"/>
                </a:lnTo>
                <a:lnTo>
                  <a:pt x="585" y="2189"/>
                </a:lnTo>
                <a:lnTo>
                  <a:pt x="585" y="2193"/>
                </a:lnTo>
                <a:close/>
                <a:moveTo>
                  <a:pt x="926" y="2366"/>
                </a:moveTo>
                <a:lnTo>
                  <a:pt x="927" y="2373"/>
                </a:lnTo>
                <a:lnTo>
                  <a:pt x="927" y="2377"/>
                </a:lnTo>
                <a:lnTo>
                  <a:pt x="928" y="2381"/>
                </a:lnTo>
                <a:lnTo>
                  <a:pt x="930" y="2388"/>
                </a:lnTo>
                <a:lnTo>
                  <a:pt x="932" y="2394"/>
                </a:lnTo>
                <a:lnTo>
                  <a:pt x="935" y="2399"/>
                </a:lnTo>
                <a:lnTo>
                  <a:pt x="937" y="2401"/>
                </a:lnTo>
                <a:lnTo>
                  <a:pt x="940" y="2404"/>
                </a:lnTo>
                <a:lnTo>
                  <a:pt x="944" y="2408"/>
                </a:lnTo>
                <a:lnTo>
                  <a:pt x="948" y="2411"/>
                </a:lnTo>
                <a:lnTo>
                  <a:pt x="954" y="2414"/>
                </a:lnTo>
                <a:lnTo>
                  <a:pt x="959" y="2417"/>
                </a:lnTo>
                <a:lnTo>
                  <a:pt x="966" y="2419"/>
                </a:lnTo>
                <a:lnTo>
                  <a:pt x="969" y="2419"/>
                </a:lnTo>
                <a:lnTo>
                  <a:pt x="973" y="2420"/>
                </a:lnTo>
                <a:lnTo>
                  <a:pt x="980" y="2421"/>
                </a:lnTo>
                <a:lnTo>
                  <a:pt x="990" y="2422"/>
                </a:lnTo>
                <a:lnTo>
                  <a:pt x="998" y="2423"/>
                </a:lnTo>
                <a:lnTo>
                  <a:pt x="1008" y="2423"/>
                </a:lnTo>
                <a:lnTo>
                  <a:pt x="1028" y="2422"/>
                </a:lnTo>
                <a:lnTo>
                  <a:pt x="1037" y="2422"/>
                </a:lnTo>
                <a:lnTo>
                  <a:pt x="1046" y="2421"/>
                </a:lnTo>
                <a:lnTo>
                  <a:pt x="1062" y="2419"/>
                </a:lnTo>
                <a:lnTo>
                  <a:pt x="1077" y="2416"/>
                </a:lnTo>
                <a:lnTo>
                  <a:pt x="1099" y="2412"/>
                </a:lnTo>
                <a:lnTo>
                  <a:pt x="1107" y="2410"/>
                </a:lnTo>
                <a:lnTo>
                  <a:pt x="1113" y="2410"/>
                </a:lnTo>
                <a:lnTo>
                  <a:pt x="1116" y="2410"/>
                </a:lnTo>
                <a:lnTo>
                  <a:pt x="1118" y="2411"/>
                </a:lnTo>
                <a:lnTo>
                  <a:pt x="1119" y="2413"/>
                </a:lnTo>
                <a:lnTo>
                  <a:pt x="1119" y="2416"/>
                </a:lnTo>
                <a:lnTo>
                  <a:pt x="1119" y="2468"/>
                </a:lnTo>
                <a:lnTo>
                  <a:pt x="1119" y="2471"/>
                </a:lnTo>
                <a:lnTo>
                  <a:pt x="1118" y="2473"/>
                </a:lnTo>
                <a:lnTo>
                  <a:pt x="1117" y="2474"/>
                </a:lnTo>
                <a:lnTo>
                  <a:pt x="1115" y="2476"/>
                </a:lnTo>
                <a:lnTo>
                  <a:pt x="1111" y="2477"/>
                </a:lnTo>
                <a:lnTo>
                  <a:pt x="1099" y="2483"/>
                </a:lnTo>
                <a:lnTo>
                  <a:pt x="1087" y="2487"/>
                </a:lnTo>
                <a:lnTo>
                  <a:pt x="1073" y="2491"/>
                </a:lnTo>
                <a:lnTo>
                  <a:pt x="1058" y="2495"/>
                </a:lnTo>
                <a:lnTo>
                  <a:pt x="1042" y="2498"/>
                </a:lnTo>
                <a:lnTo>
                  <a:pt x="1026" y="2501"/>
                </a:lnTo>
                <a:lnTo>
                  <a:pt x="1016" y="2502"/>
                </a:lnTo>
                <a:lnTo>
                  <a:pt x="1008" y="2502"/>
                </a:lnTo>
                <a:lnTo>
                  <a:pt x="989" y="2503"/>
                </a:lnTo>
                <a:lnTo>
                  <a:pt x="970" y="2502"/>
                </a:lnTo>
                <a:lnTo>
                  <a:pt x="961" y="2502"/>
                </a:lnTo>
                <a:lnTo>
                  <a:pt x="953" y="2501"/>
                </a:lnTo>
                <a:lnTo>
                  <a:pt x="935" y="2498"/>
                </a:lnTo>
                <a:lnTo>
                  <a:pt x="928" y="2496"/>
                </a:lnTo>
                <a:lnTo>
                  <a:pt x="920" y="2494"/>
                </a:lnTo>
                <a:lnTo>
                  <a:pt x="913" y="2492"/>
                </a:lnTo>
                <a:lnTo>
                  <a:pt x="906" y="2489"/>
                </a:lnTo>
                <a:lnTo>
                  <a:pt x="899" y="2486"/>
                </a:lnTo>
                <a:lnTo>
                  <a:pt x="892" y="2482"/>
                </a:lnTo>
                <a:lnTo>
                  <a:pt x="886" y="2478"/>
                </a:lnTo>
                <a:lnTo>
                  <a:pt x="880" y="2474"/>
                </a:lnTo>
                <a:lnTo>
                  <a:pt x="874" y="2470"/>
                </a:lnTo>
                <a:lnTo>
                  <a:pt x="869" y="2465"/>
                </a:lnTo>
                <a:lnTo>
                  <a:pt x="864" y="2460"/>
                </a:lnTo>
                <a:lnTo>
                  <a:pt x="860" y="2455"/>
                </a:lnTo>
                <a:lnTo>
                  <a:pt x="850" y="2443"/>
                </a:lnTo>
                <a:lnTo>
                  <a:pt x="843" y="2429"/>
                </a:lnTo>
                <a:lnTo>
                  <a:pt x="841" y="2426"/>
                </a:lnTo>
                <a:lnTo>
                  <a:pt x="840" y="2422"/>
                </a:lnTo>
                <a:lnTo>
                  <a:pt x="837" y="2415"/>
                </a:lnTo>
                <a:lnTo>
                  <a:pt x="832" y="2399"/>
                </a:lnTo>
                <a:lnTo>
                  <a:pt x="831" y="2390"/>
                </a:lnTo>
                <a:lnTo>
                  <a:pt x="829" y="2381"/>
                </a:lnTo>
                <a:lnTo>
                  <a:pt x="828" y="2371"/>
                </a:lnTo>
                <a:lnTo>
                  <a:pt x="827" y="2362"/>
                </a:lnTo>
                <a:lnTo>
                  <a:pt x="827" y="2352"/>
                </a:lnTo>
                <a:lnTo>
                  <a:pt x="826" y="2342"/>
                </a:lnTo>
                <a:lnTo>
                  <a:pt x="827" y="2331"/>
                </a:lnTo>
                <a:lnTo>
                  <a:pt x="827" y="2321"/>
                </a:lnTo>
                <a:lnTo>
                  <a:pt x="828" y="2312"/>
                </a:lnTo>
                <a:lnTo>
                  <a:pt x="829" y="2303"/>
                </a:lnTo>
                <a:lnTo>
                  <a:pt x="832" y="2285"/>
                </a:lnTo>
                <a:lnTo>
                  <a:pt x="835" y="2277"/>
                </a:lnTo>
                <a:lnTo>
                  <a:pt x="837" y="2269"/>
                </a:lnTo>
                <a:lnTo>
                  <a:pt x="843" y="2255"/>
                </a:lnTo>
                <a:lnTo>
                  <a:pt x="850" y="2240"/>
                </a:lnTo>
                <a:lnTo>
                  <a:pt x="855" y="2234"/>
                </a:lnTo>
                <a:lnTo>
                  <a:pt x="859" y="2228"/>
                </a:lnTo>
                <a:lnTo>
                  <a:pt x="864" y="2222"/>
                </a:lnTo>
                <a:lnTo>
                  <a:pt x="868" y="2217"/>
                </a:lnTo>
                <a:lnTo>
                  <a:pt x="874" y="2212"/>
                </a:lnTo>
                <a:lnTo>
                  <a:pt x="879" y="2207"/>
                </a:lnTo>
                <a:lnTo>
                  <a:pt x="891" y="2198"/>
                </a:lnTo>
                <a:lnTo>
                  <a:pt x="904" y="2190"/>
                </a:lnTo>
                <a:lnTo>
                  <a:pt x="911" y="2187"/>
                </a:lnTo>
                <a:lnTo>
                  <a:pt x="918" y="2184"/>
                </a:lnTo>
                <a:lnTo>
                  <a:pt x="933" y="2180"/>
                </a:lnTo>
                <a:lnTo>
                  <a:pt x="942" y="2178"/>
                </a:lnTo>
                <a:lnTo>
                  <a:pt x="950" y="2176"/>
                </a:lnTo>
                <a:lnTo>
                  <a:pt x="958" y="2175"/>
                </a:lnTo>
                <a:lnTo>
                  <a:pt x="967" y="2174"/>
                </a:lnTo>
                <a:lnTo>
                  <a:pt x="985" y="2174"/>
                </a:lnTo>
                <a:lnTo>
                  <a:pt x="995" y="2174"/>
                </a:lnTo>
                <a:lnTo>
                  <a:pt x="1005" y="2175"/>
                </a:lnTo>
                <a:lnTo>
                  <a:pt x="1014" y="2175"/>
                </a:lnTo>
                <a:lnTo>
                  <a:pt x="1023" y="2177"/>
                </a:lnTo>
                <a:lnTo>
                  <a:pt x="1032" y="2178"/>
                </a:lnTo>
                <a:lnTo>
                  <a:pt x="1040" y="2180"/>
                </a:lnTo>
                <a:lnTo>
                  <a:pt x="1048" y="2183"/>
                </a:lnTo>
                <a:lnTo>
                  <a:pt x="1055" y="2185"/>
                </a:lnTo>
                <a:lnTo>
                  <a:pt x="1068" y="2192"/>
                </a:lnTo>
                <a:lnTo>
                  <a:pt x="1075" y="2195"/>
                </a:lnTo>
                <a:lnTo>
                  <a:pt x="1081" y="2199"/>
                </a:lnTo>
                <a:lnTo>
                  <a:pt x="1086" y="2205"/>
                </a:lnTo>
                <a:lnTo>
                  <a:pt x="1091" y="2209"/>
                </a:lnTo>
                <a:lnTo>
                  <a:pt x="1096" y="2214"/>
                </a:lnTo>
                <a:lnTo>
                  <a:pt x="1100" y="2219"/>
                </a:lnTo>
                <a:lnTo>
                  <a:pt x="1108" y="2230"/>
                </a:lnTo>
                <a:lnTo>
                  <a:pt x="1116" y="2242"/>
                </a:lnTo>
                <a:lnTo>
                  <a:pt x="1118" y="2249"/>
                </a:lnTo>
                <a:lnTo>
                  <a:pt x="1121" y="2255"/>
                </a:lnTo>
                <a:lnTo>
                  <a:pt x="1125" y="2269"/>
                </a:lnTo>
                <a:lnTo>
                  <a:pt x="1128" y="2283"/>
                </a:lnTo>
                <a:lnTo>
                  <a:pt x="1131" y="2299"/>
                </a:lnTo>
                <a:lnTo>
                  <a:pt x="1132" y="2315"/>
                </a:lnTo>
                <a:lnTo>
                  <a:pt x="1132" y="2332"/>
                </a:lnTo>
                <a:lnTo>
                  <a:pt x="1132" y="2358"/>
                </a:lnTo>
                <a:lnTo>
                  <a:pt x="1132" y="2362"/>
                </a:lnTo>
                <a:lnTo>
                  <a:pt x="1132" y="2363"/>
                </a:lnTo>
                <a:lnTo>
                  <a:pt x="1131" y="2364"/>
                </a:lnTo>
                <a:lnTo>
                  <a:pt x="1129" y="2365"/>
                </a:lnTo>
                <a:lnTo>
                  <a:pt x="1125" y="2366"/>
                </a:lnTo>
                <a:lnTo>
                  <a:pt x="926" y="2366"/>
                </a:lnTo>
                <a:close/>
                <a:moveTo>
                  <a:pt x="925" y="2310"/>
                </a:moveTo>
                <a:lnTo>
                  <a:pt x="1038" y="2310"/>
                </a:lnTo>
                <a:lnTo>
                  <a:pt x="1038" y="2302"/>
                </a:lnTo>
                <a:lnTo>
                  <a:pt x="1037" y="2293"/>
                </a:lnTo>
                <a:lnTo>
                  <a:pt x="1036" y="2286"/>
                </a:lnTo>
                <a:lnTo>
                  <a:pt x="1035" y="2280"/>
                </a:lnTo>
                <a:lnTo>
                  <a:pt x="1033" y="2275"/>
                </a:lnTo>
                <a:lnTo>
                  <a:pt x="1031" y="2269"/>
                </a:lnTo>
                <a:lnTo>
                  <a:pt x="1029" y="2265"/>
                </a:lnTo>
                <a:lnTo>
                  <a:pt x="1026" y="2261"/>
                </a:lnTo>
                <a:lnTo>
                  <a:pt x="1022" y="2257"/>
                </a:lnTo>
                <a:lnTo>
                  <a:pt x="1018" y="2254"/>
                </a:lnTo>
                <a:lnTo>
                  <a:pt x="1014" y="2252"/>
                </a:lnTo>
                <a:lnTo>
                  <a:pt x="1009" y="2250"/>
                </a:lnTo>
                <a:lnTo>
                  <a:pt x="1004" y="2248"/>
                </a:lnTo>
                <a:lnTo>
                  <a:pt x="998" y="2246"/>
                </a:lnTo>
                <a:lnTo>
                  <a:pt x="992" y="2246"/>
                </a:lnTo>
                <a:lnTo>
                  <a:pt x="985" y="2245"/>
                </a:lnTo>
                <a:lnTo>
                  <a:pt x="978" y="2246"/>
                </a:lnTo>
                <a:lnTo>
                  <a:pt x="972" y="2246"/>
                </a:lnTo>
                <a:lnTo>
                  <a:pt x="967" y="2248"/>
                </a:lnTo>
                <a:lnTo>
                  <a:pt x="961" y="2250"/>
                </a:lnTo>
                <a:lnTo>
                  <a:pt x="956" y="2252"/>
                </a:lnTo>
                <a:lnTo>
                  <a:pt x="952" y="2254"/>
                </a:lnTo>
                <a:lnTo>
                  <a:pt x="947" y="2257"/>
                </a:lnTo>
                <a:lnTo>
                  <a:pt x="943" y="2261"/>
                </a:lnTo>
                <a:lnTo>
                  <a:pt x="940" y="2265"/>
                </a:lnTo>
                <a:lnTo>
                  <a:pt x="936" y="2269"/>
                </a:lnTo>
                <a:lnTo>
                  <a:pt x="933" y="2275"/>
                </a:lnTo>
                <a:lnTo>
                  <a:pt x="930" y="2280"/>
                </a:lnTo>
                <a:lnTo>
                  <a:pt x="928" y="2286"/>
                </a:lnTo>
                <a:lnTo>
                  <a:pt x="927" y="2293"/>
                </a:lnTo>
                <a:lnTo>
                  <a:pt x="926" y="2302"/>
                </a:lnTo>
                <a:lnTo>
                  <a:pt x="925" y="2310"/>
                </a:lnTo>
                <a:close/>
                <a:moveTo>
                  <a:pt x="1332" y="2174"/>
                </a:moveTo>
                <a:lnTo>
                  <a:pt x="1347" y="2174"/>
                </a:lnTo>
                <a:lnTo>
                  <a:pt x="1361" y="2176"/>
                </a:lnTo>
                <a:lnTo>
                  <a:pt x="1376" y="2178"/>
                </a:lnTo>
                <a:lnTo>
                  <a:pt x="1390" y="2181"/>
                </a:lnTo>
                <a:lnTo>
                  <a:pt x="1403" y="2185"/>
                </a:lnTo>
                <a:lnTo>
                  <a:pt x="1415" y="2189"/>
                </a:lnTo>
                <a:lnTo>
                  <a:pt x="1428" y="2193"/>
                </a:lnTo>
                <a:lnTo>
                  <a:pt x="1438" y="2198"/>
                </a:lnTo>
                <a:lnTo>
                  <a:pt x="1442" y="2200"/>
                </a:lnTo>
                <a:lnTo>
                  <a:pt x="1443" y="2202"/>
                </a:lnTo>
                <a:lnTo>
                  <a:pt x="1444" y="2203"/>
                </a:lnTo>
                <a:lnTo>
                  <a:pt x="1445" y="2205"/>
                </a:lnTo>
                <a:lnTo>
                  <a:pt x="1445" y="2209"/>
                </a:lnTo>
                <a:lnTo>
                  <a:pt x="1445" y="2259"/>
                </a:lnTo>
                <a:lnTo>
                  <a:pt x="1445" y="2262"/>
                </a:lnTo>
                <a:lnTo>
                  <a:pt x="1445" y="2263"/>
                </a:lnTo>
                <a:lnTo>
                  <a:pt x="1444" y="2264"/>
                </a:lnTo>
                <a:lnTo>
                  <a:pt x="1443" y="2265"/>
                </a:lnTo>
                <a:lnTo>
                  <a:pt x="1440" y="2265"/>
                </a:lnTo>
                <a:lnTo>
                  <a:pt x="1435" y="2265"/>
                </a:lnTo>
                <a:lnTo>
                  <a:pt x="1428" y="2264"/>
                </a:lnTo>
                <a:lnTo>
                  <a:pt x="1407" y="2260"/>
                </a:lnTo>
                <a:lnTo>
                  <a:pt x="1394" y="2258"/>
                </a:lnTo>
                <a:lnTo>
                  <a:pt x="1380" y="2256"/>
                </a:lnTo>
                <a:lnTo>
                  <a:pt x="1364" y="2254"/>
                </a:lnTo>
                <a:lnTo>
                  <a:pt x="1348" y="2254"/>
                </a:lnTo>
                <a:lnTo>
                  <a:pt x="1339" y="2254"/>
                </a:lnTo>
                <a:lnTo>
                  <a:pt x="1329" y="2255"/>
                </a:lnTo>
                <a:lnTo>
                  <a:pt x="1321" y="2257"/>
                </a:lnTo>
                <a:lnTo>
                  <a:pt x="1313" y="2259"/>
                </a:lnTo>
                <a:lnTo>
                  <a:pt x="1307" y="2262"/>
                </a:lnTo>
                <a:lnTo>
                  <a:pt x="1301" y="2266"/>
                </a:lnTo>
                <a:lnTo>
                  <a:pt x="1298" y="2268"/>
                </a:lnTo>
                <a:lnTo>
                  <a:pt x="1295" y="2270"/>
                </a:lnTo>
                <a:lnTo>
                  <a:pt x="1291" y="2275"/>
                </a:lnTo>
                <a:lnTo>
                  <a:pt x="1286" y="2281"/>
                </a:lnTo>
                <a:lnTo>
                  <a:pt x="1282" y="2287"/>
                </a:lnTo>
                <a:lnTo>
                  <a:pt x="1279" y="2295"/>
                </a:lnTo>
                <a:lnTo>
                  <a:pt x="1278" y="2298"/>
                </a:lnTo>
                <a:lnTo>
                  <a:pt x="1277" y="2302"/>
                </a:lnTo>
                <a:lnTo>
                  <a:pt x="1275" y="2310"/>
                </a:lnTo>
                <a:lnTo>
                  <a:pt x="1274" y="2319"/>
                </a:lnTo>
                <a:lnTo>
                  <a:pt x="1273" y="2328"/>
                </a:lnTo>
                <a:lnTo>
                  <a:pt x="1273" y="2338"/>
                </a:lnTo>
                <a:lnTo>
                  <a:pt x="1273" y="2349"/>
                </a:lnTo>
                <a:lnTo>
                  <a:pt x="1274" y="2358"/>
                </a:lnTo>
                <a:lnTo>
                  <a:pt x="1275" y="2367"/>
                </a:lnTo>
                <a:lnTo>
                  <a:pt x="1277" y="2375"/>
                </a:lnTo>
                <a:lnTo>
                  <a:pt x="1279" y="2382"/>
                </a:lnTo>
                <a:lnTo>
                  <a:pt x="1282" y="2390"/>
                </a:lnTo>
                <a:lnTo>
                  <a:pt x="1286" y="2396"/>
                </a:lnTo>
                <a:lnTo>
                  <a:pt x="1291" y="2402"/>
                </a:lnTo>
                <a:lnTo>
                  <a:pt x="1295" y="2407"/>
                </a:lnTo>
                <a:lnTo>
                  <a:pt x="1301" y="2411"/>
                </a:lnTo>
                <a:lnTo>
                  <a:pt x="1307" y="2414"/>
                </a:lnTo>
                <a:lnTo>
                  <a:pt x="1313" y="2417"/>
                </a:lnTo>
                <a:lnTo>
                  <a:pt x="1317" y="2419"/>
                </a:lnTo>
                <a:lnTo>
                  <a:pt x="1321" y="2420"/>
                </a:lnTo>
                <a:lnTo>
                  <a:pt x="1329" y="2421"/>
                </a:lnTo>
                <a:lnTo>
                  <a:pt x="1339" y="2422"/>
                </a:lnTo>
                <a:lnTo>
                  <a:pt x="1348" y="2423"/>
                </a:lnTo>
                <a:lnTo>
                  <a:pt x="1364" y="2422"/>
                </a:lnTo>
                <a:lnTo>
                  <a:pt x="1372" y="2422"/>
                </a:lnTo>
                <a:lnTo>
                  <a:pt x="1381" y="2421"/>
                </a:lnTo>
                <a:lnTo>
                  <a:pt x="1395" y="2419"/>
                </a:lnTo>
                <a:lnTo>
                  <a:pt x="1408" y="2416"/>
                </a:lnTo>
                <a:lnTo>
                  <a:pt x="1430" y="2412"/>
                </a:lnTo>
                <a:lnTo>
                  <a:pt x="1438" y="2410"/>
                </a:lnTo>
                <a:lnTo>
                  <a:pt x="1443" y="2410"/>
                </a:lnTo>
                <a:lnTo>
                  <a:pt x="1445" y="2410"/>
                </a:lnTo>
                <a:lnTo>
                  <a:pt x="1447" y="2411"/>
                </a:lnTo>
                <a:lnTo>
                  <a:pt x="1447" y="2413"/>
                </a:lnTo>
                <a:lnTo>
                  <a:pt x="1448" y="2416"/>
                </a:lnTo>
                <a:lnTo>
                  <a:pt x="1448" y="2468"/>
                </a:lnTo>
                <a:lnTo>
                  <a:pt x="1447" y="2471"/>
                </a:lnTo>
                <a:lnTo>
                  <a:pt x="1447" y="2474"/>
                </a:lnTo>
                <a:lnTo>
                  <a:pt x="1444" y="2476"/>
                </a:lnTo>
                <a:lnTo>
                  <a:pt x="1441" y="2478"/>
                </a:lnTo>
                <a:lnTo>
                  <a:pt x="1430" y="2483"/>
                </a:lnTo>
                <a:lnTo>
                  <a:pt x="1419" y="2488"/>
                </a:lnTo>
                <a:lnTo>
                  <a:pt x="1405" y="2492"/>
                </a:lnTo>
                <a:lnTo>
                  <a:pt x="1391" y="2496"/>
                </a:lnTo>
                <a:lnTo>
                  <a:pt x="1377" y="2499"/>
                </a:lnTo>
                <a:lnTo>
                  <a:pt x="1361" y="2501"/>
                </a:lnTo>
                <a:lnTo>
                  <a:pt x="1347" y="2502"/>
                </a:lnTo>
                <a:lnTo>
                  <a:pt x="1332" y="2503"/>
                </a:lnTo>
                <a:lnTo>
                  <a:pt x="1321" y="2503"/>
                </a:lnTo>
                <a:lnTo>
                  <a:pt x="1312" y="2502"/>
                </a:lnTo>
                <a:lnTo>
                  <a:pt x="1303" y="2501"/>
                </a:lnTo>
                <a:lnTo>
                  <a:pt x="1294" y="2500"/>
                </a:lnTo>
                <a:lnTo>
                  <a:pt x="1284" y="2498"/>
                </a:lnTo>
                <a:lnTo>
                  <a:pt x="1276" y="2496"/>
                </a:lnTo>
                <a:lnTo>
                  <a:pt x="1261" y="2491"/>
                </a:lnTo>
                <a:lnTo>
                  <a:pt x="1254" y="2488"/>
                </a:lnTo>
                <a:lnTo>
                  <a:pt x="1247" y="2485"/>
                </a:lnTo>
                <a:lnTo>
                  <a:pt x="1239" y="2481"/>
                </a:lnTo>
                <a:lnTo>
                  <a:pt x="1233" y="2476"/>
                </a:lnTo>
                <a:lnTo>
                  <a:pt x="1227" y="2472"/>
                </a:lnTo>
                <a:lnTo>
                  <a:pt x="1222" y="2467"/>
                </a:lnTo>
                <a:lnTo>
                  <a:pt x="1212" y="2457"/>
                </a:lnTo>
                <a:lnTo>
                  <a:pt x="1209" y="2454"/>
                </a:lnTo>
                <a:lnTo>
                  <a:pt x="1207" y="2452"/>
                </a:lnTo>
                <a:lnTo>
                  <a:pt x="1203" y="2446"/>
                </a:lnTo>
                <a:lnTo>
                  <a:pt x="1194" y="2434"/>
                </a:lnTo>
                <a:lnTo>
                  <a:pt x="1188" y="2419"/>
                </a:lnTo>
                <a:lnTo>
                  <a:pt x="1185" y="2412"/>
                </a:lnTo>
                <a:lnTo>
                  <a:pt x="1182" y="2405"/>
                </a:lnTo>
                <a:lnTo>
                  <a:pt x="1180" y="2398"/>
                </a:lnTo>
                <a:lnTo>
                  <a:pt x="1178" y="2390"/>
                </a:lnTo>
                <a:lnTo>
                  <a:pt x="1175" y="2373"/>
                </a:lnTo>
                <a:lnTo>
                  <a:pt x="1174" y="2356"/>
                </a:lnTo>
                <a:lnTo>
                  <a:pt x="1173" y="2348"/>
                </a:lnTo>
                <a:lnTo>
                  <a:pt x="1173" y="2338"/>
                </a:lnTo>
                <a:lnTo>
                  <a:pt x="1174" y="2320"/>
                </a:lnTo>
                <a:lnTo>
                  <a:pt x="1175" y="2304"/>
                </a:lnTo>
                <a:lnTo>
                  <a:pt x="1177" y="2295"/>
                </a:lnTo>
                <a:lnTo>
                  <a:pt x="1178" y="2287"/>
                </a:lnTo>
                <a:lnTo>
                  <a:pt x="1182" y="2271"/>
                </a:lnTo>
                <a:lnTo>
                  <a:pt x="1185" y="2264"/>
                </a:lnTo>
                <a:lnTo>
                  <a:pt x="1188" y="2257"/>
                </a:lnTo>
                <a:lnTo>
                  <a:pt x="1191" y="2251"/>
                </a:lnTo>
                <a:lnTo>
                  <a:pt x="1194" y="2243"/>
                </a:lnTo>
                <a:lnTo>
                  <a:pt x="1198" y="2237"/>
                </a:lnTo>
                <a:lnTo>
                  <a:pt x="1203" y="2231"/>
                </a:lnTo>
                <a:lnTo>
                  <a:pt x="1207" y="2225"/>
                </a:lnTo>
                <a:lnTo>
                  <a:pt x="1212" y="2220"/>
                </a:lnTo>
                <a:lnTo>
                  <a:pt x="1217" y="2214"/>
                </a:lnTo>
                <a:lnTo>
                  <a:pt x="1222" y="2210"/>
                </a:lnTo>
                <a:lnTo>
                  <a:pt x="1227" y="2205"/>
                </a:lnTo>
                <a:lnTo>
                  <a:pt x="1233" y="2200"/>
                </a:lnTo>
                <a:lnTo>
                  <a:pt x="1247" y="2192"/>
                </a:lnTo>
                <a:lnTo>
                  <a:pt x="1254" y="2189"/>
                </a:lnTo>
                <a:lnTo>
                  <a:pt x="1261" y="2186"/>
                </a:lnTo>
                <a:lnTo>
                  <a:pt x="1268" y="2183"/>
                </a:lnTo>
                <a:lnTo>
                  <a:pt x="1276" y="2180"/>
                </a:lnTo>
                <a:lnTo>
                  <a:pt x="1284" y="2178"/>
                </a:lnTo>
                <a:lnTo>
                  <a:pt x="1294" y="2177"/>
                </a:lnTo>
                <a:lnTo>
                  <a:pt x="1303" y="2176"/>
                </a:lnTo>
                <a:lnTo>
                  <a:pt x="1312" y="2175"/>
                </a:lnTo>
                <a:lnTo>
                  <a:pt x="1321" y="2174"/>
                </a:lnTo>
                <a:lnTo>
                  <a:pt x="1332" y="2174"/>
                </a:lnTo>
                <a:close/>
                <a:moveTo>
                  <a:pt x="1649" y="2503"/>
                </a:moveTo>
                <a:lnTo>
                  <a:pt x="1632" y="2503"/>
                </a:lnTo>
                <a:lnTo>
                  <a:pt x="1617" y="2502"/>
                </a:lnTo>
                <a:lnTo>
                  <a:pt x="1603" y="2500"/>
                </a:lnTo>
                <a:lnTo>
                  <a:pt x="1588" y="2497"/>
                </a:lnTo>
                <a:lnTo>
                  <a:pt x="1575" y="2494"/>
                </a:lnTo>
                <a:lnTo>
                  <a:pt x="1569" y="2492"/>
                </a:lnTo>
                <a:lnTo>
                  <a:pt x="1563" y="2489"/>
                </a:lnTo>
                <a:lnTo>
                  <a:pt x="1551" y="2484"/>
                </a:lnTo>
                <a:lnTo>
                  <a:pt x="1540" y="2476"/>
                </a:lnTo>
                <a:lnTo>
                  <a:pt x="1531" y="2468"/>
                </a:lnTo>
                <a:lnTo>
                  <a:pt x="1526" y="2464"/>
                </a:lnTo>
                <a:lnTo>
                  <a:pt x="1522" y="2460"/>
                </a:lnTo>
                <a:lnTo>
                  <a:pt x="1518" y="2455"/>
                </a:lnTo>
                <a:lnTo>
                  <a:pt x="1515" y="2449"/>
                </a:lnTo>
                <a:lnTo>
                  <a:pt x="1512" y="2444"/>
                </a:lnTo>
                <a:lnTo>
                  <a:pt x="1509" y="2438"/>
                </a:lnTo>
                <a:lnTo>
                  <a:pt x="1506" y="2430"/>
                </a:lnTo>
                <a:lnTo>
                  <a:pt x="1503" y="2424"/>
                </a:lnTo>
                <a:lnTo>
                  <a:pt x="1501" y="2417"/>
                </a:lnTo>
                <a:lnTo>
                  <a:pt x="1500" y="2409"/>
                </a:lnTo>
                <a:lnTo>
                  <a:pt x="1498" y="2401"/>
                </a:lnTo>
                <a:lnTo>
                  <a:pt x="1497" y="2393"/>
                </a:lnTo>
                <a:lnTo>
                  <a:pt x="1497" y="2384"/>
                </a:lnTo>
                <a:lnTo>
                  <a:pt x="1497" y="2374"/>
                </a:lnTo>
                <a:lnTo>
                  <a:pt x="1497" y="2187"/>
                </a:lnTo>
                <a:lnTo>
                  <a:pt x="1497" y="2183"/>
                </a:lnTo>
                <a:lnTo>
                  <a:pt x="1497" y="2182"/>
                </a:lnTo>
                <a:lnTo>
                  <a:pt x="1498" y="2181"/>
                </a:lnTo>
                <a:lnTo>
                  <a:pt x="1500" y="2179"/>
                </a:lnTo>
                <a:lnTo>
                  <a:pt x="1504" y="2179"/>
                </a:lnTo>
                <a:lnTo>
                  <a:pt x="1588" y="2179"/>
                </a:lnTo>
                <a:lnTo>
                  <a:pt x="1593" y="2179"/>
                </a:lnTo>
                <a:lnTo>
                  <a:pt x="1594" y="2180"/>
                </a:lnTo>
                <a:lnTo>
                  <a:pt x="1595" y="2181"/>
                </a:lnTo>
                <a:lnTo>
                  <a:pt x="1597" y="2183"/>
                </a:lnTo>
                <a:lnTo>
                  <a:pt x="1597" y="2187"/>
                </a:lnTo>
                <a:lnTo>
                  <a:pt x="1597" y="2361"/>
                </a:lnTo>
                <a:lnTo>
                  <a:pt x="1597" y="2369"/>
                </a:lnTo>
                <a:lnTo>
                  <a:pt x="1598" y="2376"/>
                </a:lnTo>
                <a:lnTo>
                  <a:pt x="1600" y="2390"/>
                </a:lnTo>
                <a:lnTo>
                  <a:pt x="1601" y="2395"/>
                </a:lnTo>
                <a:lnTo>
                  <a:pt x="1604" y="2400"/>
                </a:lnTo>
                <a:lnTo>
                  <a:pt x="1606" y="2404"/>
                </a:lnTo>
                <a:lnTo>
                  <a:pt x="1609" y="2408"/>
                </a:lnTo>
                <a:lnTo>
                  <a:pt x="1613" y="2412"/>
                </a:lnTo>
                <a:lnTo>
                  <a:pt x="1617" y="2415"/>
                </a:lnTo>
                <a:lnTo>
                  <a:pt x="1621" y="2417"/>
                </a:lnTo>
                <a:lnTo>
                  <a:pt x="1626" y="2419"/>
                </a:lnTo>
                <a:lnTo>
                  <a:pt x="1632" y="2421"/>
                </a:lnTo>
                <a:lnTo>
                  <a:pt x="1639" y="2422"/>
                </a:lnTo>
                <a:lnTo>
                  <a:pt x="1646" y="2423"/>
                </a:lnTo>
                <a:lnTo>
                  <a:pt x="1653" y="2423"/>
                </a:lnTo>
                <a:lnTo>
                  <a:pt x="1680" y="2422"/>
                </a:lnTo>
                <a:lnTo>
                  <a:pt x="1691" y="2422"/>
                </a:lnTo>
                <a:lnTo>
                  <a:pt x="1702" y="2421"/>
                </a:lnTo>
                <a:lnTo>
                  <a:pt x="1702" y="2187"/>
                </a:lnTo>
                <a:lnTo>
                  <a:pt x="1702" y="2183"/>
                </a:lnTo>
                <a:lnTo>
                  <a:pt x="1703" y="2182"/>
                </a:lnTo>
                <a:lnTo>
                  <a:pt x="1703" y="2181"/>
                </a:lnTo>
                <a:lnTo>
                  <a:pt x="1706" y="2179"/>
                </a:lnTo>
                <a:lnTo>
                  <a:pt x="1709" y="2179"/>
                </a:lnTo>
                <a:lnTo>
                  <a:pt x="1794" y="2179"/>
                </a:lnTo>
                <a:lnTo>
                  <a:pt x="1797" y="2179"/>
                </a:lnTo>
                <a:lnTo>
                  <a:pt x="1799" y="2180"/>
                </a:lnTo>
                <a:lnTo>
                  <a:pt x="1800" y="2181"/>
                </a:lnTo>
                <a:lnTo>
                  <a:pt x="1801" y="2183"/>
                </a:lnTo>
                <a:lnTo>
                  <a:pt x="1801" y="2187"/>
                </a:lnTo>
                <a:lnTo>
                  <a:pt x="1801" y="2477"/>
                </a:lnTo>
                <a:lnTo>
                  <a:pt x="1801" y="2482"/>
                </a:lnTo>
                <a:lnTo>
                  <a:pt x="1800" y="2484"/>
                </a:lnTo>
                <a:lnTo>
                  <a:pt x="1798" y="2485"/>
                </a:lnTo>
                <a:lnTo>
                  <a:pt x="1796" y="2486"/>
                </a:lnTo>
                <a:lnTo>
                  <a:pt x="1780" y="2490"/>
                </a:lnTo>
                <a:lnTo>
                  <a:pt x="1762" y="2493"/>
                </a:lnTo>
                <a:lnTo>
                  <a:pt x="1744" y="2496"/>
                </a:lnTo>
                <a:lnTo>
                  <a:pt x="1726" y="2498"/>
                </a:lnTo>
                <a:lnTo>
                  <a:pt x="1706" y="2500"/>
                </a:lnTo>
                <a:lnTo>
                  <a:pt x="1687" y="2502"/>
                </a:lnTo>
                <a:lnTo>
                  <a:pt x="1667" y="2503"/>
                </a:lnTo>
                <a:lnTo>
                  <a:pt x="1649" y="2503"/>
                </a:lnTo>
                <a:close/>
                <a:moveTo>
                  <a:pt x="2017" y="2256"/>
                </a:moveTo>
                <a:lnTo>
                  <a:pt x="2004" y="2256"/>
                </a:lnTo>
                <a:lnTo>
                  <a:pt x="1992" y="2258"/>
                </a:lnTo>
                <a:lnTo>
                  <a:pt x="1980" y="2259"/>
                </a:lnTo>
                <a:lnTo>
                  <a:pt x="1971" y="2262"/>
                </a:lnTo>
                <a:lnTo>
                  <a:pt x="1971" y="2488"/>
                </a:lnTo>
                <a:lnTo>
                  <a:pt x="1971" y="2492"/>
                </a:lnTo>
                <a:lnTo>
                  <a:pt x="1970" y="2494"/>
                </a:lnTo>
                <a:lnTo>
                  <a:pt x="1969" y="2495"/>
                </a:lnTo>
                <a:lnTo>
                  <a:pt x="1967" y="2496"/>
                </a:lnTo>
                <a:lnTo>
                  <a:pt x="1963" y="2496"/>
                </a:lnTo>
                <a:lnTo>
                  <a:pt x="1879" y="2496"/>
                </a:lnTo>
                <a:lnTo>
                  <a:pt x="1875" y="2496"/>
                </a:lnTo>
                <a:lnTo>
                  <a:pt x="1874" y="2495"/>
                </a:lnTo>
                <a:lnTo>
                  <a:pt x="1873" y="2495"/>
                </a:lnTo>
                <a:lnTo>
                  <a:pt x="1872" y="2492"/>
                </a:lnTo>
                <a:lnTo>
                  <a:pt x="1872" y="2488"/>
                </a:lnTo>
                <a:lnTo>
                  <a:pt x="1872" y="2208"/>
                </a:lnTo>
                <a:lnTo>
                  <a:pt x="1872" y="2205"/>
                </a:lnTo>
                <a:lnTo>
                  <a:pt x="1873" y="2203"/>
                </a:lnTo>
                <a:lnTo>
                  <a:pt x="1875" y="2200"/>
                </a:lnTo>
                <a:lnTo>
                  <a:pt x="1878" y="2199"/>
                </a:lnTo>
                <a:lnTo>
                  <a:pt x="1892" y="2194"/>
                </a:lnTo>
                <a:lnTo>
                  <a:pt x="1907" y="2189"/>
                </a:lnTo>
                <a:lnTo>
                  <a:pt x="1921" y="2185"/>
                </a:lnTo>
                <a:lnTo>
                  <a:pt x="1936" y="2181"/>
                </a:lnTo>
                <a:lnTo>
                  <a:pt x="1952" y="2178"/>
                </a:lnTo>
                <a:lnTo>
                  <a:pt x="1960" y="2177"/>
                </a:lnTo>
                <a:lnTo>
                  <a:pt x="1968" y="2176"/>
                </a:lnTo>
                <a:lnTo>
                  <a:pt x="1983" y="2174"/>
                </a:lnTo>
                <a:lnTo>
                  <a:pt x="2001" y="2174"/>
                </a:lnTo>
                <a:lnTo>
                  <a:pt x="2020" y="2174"/>
                </a:lnTo>
                <a:lnTo>
                  <a:pt x="2031" y="2175"/>
                </a:lnTo>
                <a:lnTo>
                  <a:pt x="2040" y="2176"/>
                </a:lnTo>
                <a:lnTo>
                  <a:pt x="2049" y="2177"/>
                </a:lnTo>
                <a:lnTo>
                  <a:pt x="2058" y="2178"/>
                </a:lnTo>
                <a:lnTo>
                  <a:pt x="2067" y="2180"/>
                </a:lnTo>
                <a:lnTo>
                  <a:pt x="2077" y="2183"/>
                </a:lnTo>
                <a:lnTo>
                  <a:pt x="2079" y="2184"/>
                </a:lnTo>
                <a:lnTo>
                  <a:pt x="2081" y="2185"/>
                </a:lnTo>
                <a:lnTo>
                  <a:pt x="2081" y="2187"/>
                </a:lnTo>
                <a:lnTo>
                  <a:pt x="2082" y="2190"/>
                </a:lnTo>
                <a:lnTo>
                  <a:pt x="2082" y="2253"/>
                </a:lnTo>
                <a:lnTo>
                  <a:pt x="2081" y="2257"/>
                </a:lnTo>
                <a:lnTo>
                  <a:pt x="2081" y="2258"/>
                </a:lnTo>
                <a:lnTo>
                  <a:pt x="2080" y="2259"/>
                </a:lnTo>
                <a:lnTo>
                  <a:pt x="2078" y="2260"/>
                </a:lnTo>
                <a:lnTo>
                  <a:pt x="2075" y="2260"/>
                </a:lnTo>
                <a:lnTo>
                  <a:pt x="2067" y="2259"/>
                </a:lnTo>
                <a:lnTo>
                  <a:pt x="2055" y="2258"/>
                </a:lnTo>
                <a:lnTo>
                  <a:pt x="2039" y="2257"/>
                </a:lnTo>
                <a:lnTo>
                  <a:pt x="2029" y="2256"/>
                </a:lnTo>
                <a:lnTo>
                  <a:pt x="2017" y="2256"/>
                </a:lnTo>
                <a:close/>
                <a:moveTo>
                  <a:pt x="2201" y="2366"/>
                </a:moveTo>
                <a:lnTo>
                  <a:pt x="2202" y="2373"/>
                </a:lnTo>
                <a:lnTo>
                  <a:pt x="2204" y="2377"/>
                </a:lnTo>
                <a:lnTo>
                  <a:pt x="2205" y="2381"/>
                </a:lnTo>
                <a:lnTo>
                  <a:pt x="2207" y="2388"/>
                </a:lnTo>
                <a:lnTo>
                  <a:pt x="2209" y="2394"/>
                </a:lnTo>
                <a:lnTo>
                  <a:pt x="2212" y="2399"/>
                </a:lnTo>
                <a:lnTo>
                  <a:pt x="2214" y="2401"/>
                </a:lnTo>
                <a:lnTo>
                  <a:pt x="2215" y="2404"/>
                </a:lnTo>
                <a:lnTo>
                  <a:pt x="2219" y="2408"/>
                </a:lnTo>
                <a:lnTo>
                  <a:pt x="2224" y="2411"/>
                </a:lnTo>
                <a:lnTo>
                  <a:pt x="2229" y="2414"/>
                </a:lnTo>
                <a:lnTo>
                  <a:pt x="2235" y="2417"/>
                </a:lnTo>
                <a:lnTo>
                  <a:pt x="2241" y="2419"/>
                </a:lnTo>
                <a:lnTo>
                  <a:pt x="2245" y="2419"/>
                </a:lnTo>
                <a:lnTo>
                  <a:pt x="2249" y="2420"/>
                </a:lnTo>
                <a:lnTo>
                  <a:pt x="2257" y="2421"/>
                </a:lnTo>
                <a:lnTo>
                  <a:pt x="2265" y="2422"/>
                </a:lnTo>
                <a:lnTo>
                  <a:pt x="2274" y="2423"/>
                </a:lnTo>
                <a:lnTo>
                  <a:pt x="2284" y="2423"/>
                </a:lnTo>
                <a:lnTo>
                  <a:pt x="2304" y="2422"/>
                </a:lnTo>
                <a:lnTo>
                  <a:pt x="2313" y="2422"/>
                </a:lnTo>
                <a:lnTo>
                  <a:pt x="2321" y="2421"/>
                </a:lnTo>
                <a:lnTo>
                  <a:pt x="2339" y="2419"/>
                </a:lnTo>
                <a:lnTo>
                  <a:pt x="2353" y="2416"/>
                </a:lnTo>
                <a:lnTo>
                  <a:pt x="2375" y="2412"/>
                </a:lnTo>
                <a:lnTo>
                  <a:pt x="2384" y="2410"/>
                </a:lnTo>
                <a:lnTo>
                  <a:pt x="2389" y="2410"/>
                </a:lnTo>
                <a:lnTo>
                  <a:pt x="2391" y="2410"/>
                </a:lnTo>
                <a:lnTo>
                  <a:pt x="2393" y="2411"/>
                </a:lnTo>
                <a:lnTo>
                  <a:pt x="2394" y="2413"/>
                </a:lnTo>
                <a:lnTo>
                  <a:pt x="2395" y="2416"/>
                </a:lnTo>
                <a:lnTo>
                  <a:pt x="2395" y="2468"/>
                </a:lnTo>
                <a:lnTo>
                  <a:pt x="2394" y="2471"/>
                </a:lnTo>
                <a:lnTo>
                  <a:pt x="2394" y="2473"/>
                </a:lnTo>
                <a:lnTo>
                  <a:pt x="2393" y="2474"/>
                </a:lnTo>
                <a:lnTo>
                  <a:pt x="2391" y="2476"/>
                </a:lnTo>
                <a:lnTo>
                  <a:pt x="2387" y="2477"/>
                </a:lnTo>
                <a:lnTo>
                  <a:pt x="2375" y="2483"/>
                </a:lnTo>
                <a:lnTo>
                  <a:pt x="2362" y="2487"/>
                </a:lnTo>
                <a:lnTo>
                  <a:pt x="2349" y="2491"/>
                </a:lnTo>
                <a:lnTo>
                  <a:pt x="2333" y="2495"/>
                </a:lnTo>
                <a:lnTo>
                  <a:pt x="2318" y="2498"/>
                </a:lnTo>
                <a:lnTo>
                  <a:pt x="2301" y="2501"/>
                </a:lnTo>
                <a:lnTo>
                  <a:pt x="2293" y="2502"/>
                </a:lnTo>
                <a:lnTo>
                  <a:pt x="2283" y="2502"/>
                </a:lnTo>
                <a:lnTo>
                  <a:pt x="2265" y="2503"/>
                </a:lnTo>
                <a:lnTo>
                  <a:pt x="2247" y="2502"/>
                </a:lnTo>
                <a:lnTo>
                  <a:pt x="2237" y="2502"/>
                </a:lnTo>
                <a:lnTo>
                  <a:pt x="2228" y="2501"/>
                </a:lnTo>
                <a:lnTo>
                  <a:pt x="2212" y="2498"/>
                </a:lnTo>
                <a:lnTo>
                  <a:pt x="2204" y="2496"/>
                </a:lnTo>
                <a:lnTo>
                  <a:pt x="2196" y="2494"/>
                </a:lnTo>
                <a:lnTo>
                  <a:pt x="2189" y="2492"/>
                </a:lnTo>
                <a:lnTo>
                  <a:pt x="2182" y="2489"/>
                </a:lnTo>
                <a:lnTo>
                  <a:pt x="2175" y="2486"/>
                </a:lnTo>
                <a:lnTo>
                  <a:pt x="2169" y="2482"/>
                </a:lnTo>
                <a:lnTo>
                  <a:pt x="2162" y="2478"/>
                </a:lnTo>
                <a:lnTo>
                  <a:pt x="2156" y="2474"/>
                </a:lnTo>
                <a:lnTo>
                  <a:pt x="2150" y="2470"/>
                </a:lnTo>
                <a:lnTo>
                  <a:pt x="2145" y="2465"/>
                </a:lnTo>
                <a:lnTo>
                  <a:pt x="2140" y="2460"/>
                </a:lnTo>
                <a:lnTo>
                  <a:pt x="2135" y="2455"/>
                </a:lnTo>
                <a:lnTo>
                  <a:pt x="2127" y="2443"/>
                </a:lnTo>
                <a:lnTo>
                  <a:pt x="2120" y="2429"/>
                </a:lnTo>
                <a:lnTo>
                  <a:pt x="2118" y="2426"/>
                </a:lnTo>
                <a:lnTo>
                  <a:pt x="2117" y="2422"/>
                </a:lnTo>
                <a:lnTo>
                  <a:pt x="2113" y="2415"/>
                </a:lnTo>
                <a:lnTo>
                  <a:pt x="2108" y="2399"/>
                </a:lnTo>
                <a:lnTo>
                  <a:pt x="2106" y="2390"/>
                </a:lnTo>
                <a:lnTo>
                  <a:pt x="2105" y="2381"/>
                </a:lnTo>
                <a:lnTo>
                  <a:pt x="2104" y="2371"/>
                </a:lnTo>
                <a:lnTo>
                  <a:pt x="2103" y="2362"/>
                </a:lnTo>
                <a:lnTo>
                  <a:pt x="2102" y="2352"/>
                </a:lnTo>
                <a:lnTo>
                  <a:pt x="2102" y="2342"/>
                </a:lnTo>
                <a:lnTo>
                  <a:pt x="2102" y="2331"/>
                </a:lnTo>
                <a:lnTo>
                  <a:pt x="2103" y="2321"/>
                </a:lnTo>
                <a:lnTo>
                  <a:pt x="2104" y="2312"/>
                </a:lnTo>
                <a:lnTo>
                  <a:pt x="2105" y="2303"/>
                </a:lnTo>
                <a:lnTo>
                  <a:pt x="2108" y="2285"/>
                </a:lnTo>
                <a:lnTo>
                  <a:pt x="2110" y="2277"/>
                </a:lnTo>
                <a:lnTo>
                  <a:pt x="2113" y="2269"/>
                </a:lnTo>
                <a:lnTo>
                  <a:pt x="2119" y="2255"/>
                </a:lnTo>
                <a:lnTo>
                  <a:pt x="2126" y="2240"/>
                </a:lnTo>
                <a:lnTo>
                  <a:pt x="2130" y="2234"/>
                </a:lnTo>
                <a:lnTo>
                  <a:pt x="2135" y="2228"/>
                </a:lnTo>
                <a:lnTo>
                  <a:pt x="2139" y="2222"/>
                </a:lnTo>
                <a:lnTo>
                  <a:pt x="2144" y="2217"/>
                </a:lnTo>
                <a:lnTo>
                  <a:pt x="2149" y="2212"/>
                </a:lnTo>
                <a:lnTo>
                  <a:pt x="2155" y="2207"/>
                </a:lnTo>
                <a:lnTo>
                  <a:pt x="2167" y="2198"/>
                </a:lnTo>
                <a:lnTo>
                  <a:pt x="2180" y="2190"/>
                </a:lnTo>
                <a:lnTo>
                  <a:pt x="2187" y="2187"/>
                </a:lnTo>
                <a:lnTo>
                  <a:pt x="2194" y="2184"/>
                </a:lnTo>
                <a:lnTo>
                  <a:pt x="2210" y="2180"/>
                </a:lnTo>
                <a:lnTo>
                  <a:pt x="2217" y="2178"/>
                </a:lnTo>
                <a:lnTo>
                  <a:pt x="2225" y="2176"/>
                </a:lnTo>
                <a:lnTo>
                  <a:pt x="2234" y="2175"/>
                </a:lnTo>
                <a:lnTo>
                  <a:pt x="2242" y="2174"/>
                </a:lnTo>
                <a:lnTo>
                  <a:pt x="2261" y="2174"/>
                </a:lnTo>
                <a:lnTo>
                  <a:pt x="2271" y="2174"/>
                </a:lnTo>
                <a:lnTo>
                  <a:pt x="2281" y="2175"/>
                </a:lnTo>
                <a:lnTo>
                  <a:pt x="2291" y="2175"/>
                </a:lnTo>
                <a:lnTo>
                  <a:pt x="2300" y="2177"/>
                </a:lnTo>
                <a:lnTo>
                  <a:pt x="2308" y="2178"/>
                </a:lnTo>
                <a:lnTo>
                  <a:pt x="2316" y="2180"/>
                </a:lnTo>
                <a:lnTo>
                  <a:pt x="2324" y="2183"/>
                </a:lnTo>
                <a:lnTo>
                  <a:pt x="2331" y="2185"/>
                </a:lnTo>
                <a:lnTo>
                  <a:pt x="2345" y="2192"/>
                </a:lnTo>
                <a:lnTo>
                  <a:pt x="2351" y="2195"/>
                </a:lnTo>
                <a:lnTo>
                  <a:pt x="2357" y="2199"/>
                </a:lnTo>
                <a:lnTo>
                  <a:pt x="2362" y="2205"/>
                </a:lnTo>
                <a:lnTo>
                  <a:pt x="2367" y="2209"/>
                </a:lnTo>
                <a:lnTo>
                  <a:pt x="2372" y="2214"/>
                </a:lnTo>
                <a:lnTo>
                  <a:pt x="2376" y="2219"/>
                </a:lnTo>
                <a:lnTo>
                  <a:pt x="2385" y="2230"/>
                </a:lnTo>
                <a:lnTo>
                  <a:pt x="2391" y="2242"/>
                </a:lnTo>
                <a:lnTo>
                  <a:pt x="2394" y="2249"/>
                </a:lnTo>
                <a:lnTo>
                  <a:pt x="2397" y="2255"/>
                </a:lnTo>
                <a:lnTo>
                  <a:pt x="2401" y="2269"/>
                </a:lnTo>
                <a:lnTo>
                  <a:pt x="2404" y="2283"/>
                </a:lnTo>
                <a:lnTo>
                  <a:pt x="2406" y="2299"/>
                </a:lnTo>
                <a:lnTo>
                  <a:pt x="2407" y="2315"/>
                </a:lnTo>
                <a:lnTo>
                  <a:pt x="2408" y="2332"/>
                </a:lnTo>
                <a:lnTo>
                  <a:pt x="2408" y="2358"/>
                </a:lnTo>
                <a:lnTo>
                  <a:pt x="2408" y="2362"/>
                </a:lnTo>
                <a:lnTo>
                  <a:pt x="2407" y="2363"/>
                </a:lnTo>
                <a:lnTo>
                  <a:pt x="2406" y="2364"/>
                </a:lnTo>
                <a:lnTo>
                  <a:pt x="2404" y="2365"/>
                </a:lnTo>
                <a:lnTo>
                  <a:pt x="2400" y="2366"/>
                </a:lnTo>
                <a:lnTo>
                  <a:pt x="2201" y="2366"/>
                </a:lnTo>
                <a:close/>
                <a:moveTo>
                  <a:pt x="2201" y="2310"/>
                </a:moveTo>
                <a:lnTo>
                  <a:pt x="2313" y="2310"/>
                </a:lnTo>
                <a:lnTo>
                  <a:pt x="2313" y="2302"/>
                </a:lnTo>
                <a:lnTo>
                  <a:pt x="2313" y="2293"/>
                </a:lnTo>
                <a:lnTo>
                  <a:pt x="2312" y="2286"/>
                </a:lnTo>
                <a:lnTo>
                  <a:pt x="2311" y="2280"/>
                </a:lnTo>
                <a:lnTo>
                  <a:pt x="2309" y="2275"/>
                </a:lnTo>
                <a:lnTo>
                  <a:pt x="2307" y="2269"/>
                </a:lnTo>
                <a:lnTo>
                  <a:pt x="2304" y="2265"/>
                </a:lnTo>
                <a:lnTo>
                  <a:pt x="2302" y="2261"/>
                </a:lnTo>
                <a:lnTo>
                  <a:pt x="2298" y="2257"/>
                </a:lnTo>
                <a:lnTo>
                  <a:pt x="2294" y="2254"/>
                </a:lnTo>
                <a:lnTo>
                  <a:pt x="2289" y="2252"/>
                </a:lnTo>
                <a:lnTo>
                  <a:pt x="2285" y="2250"/>
                </a:lnTo>
                <a:lnTo>
                  <a:pt x="2279" y="2248"/>
                </a:lnTo>
                <a:lnTo>
                  <a:pt x="2274" y="2246"/>
                </a:lnTo>
                <a:lnTo>
                  <a:pt x="2268" y="2246"/>
                </a:lnTo>
                <a:lnTo>
                  <a:pt x="2261" y="2245"/>
                </a:lnTo>
                <a:lnTo>
                  <a:pt x="2255" y="2246"/>
                </a:lnTo>
                <a:lnTo>
                  <a:pt x="2249" y="2246"/>
                </a:lnTo>
                <a:lnTo>
                  <a:pt x="2242" y="2248"/>
                </a:lnTo>
                <a:lnTo>
                  <a:pt x="2237" y="2250"/>
                </a:lnTo>
                <a:lnTo>
                  <a:pt x="2232" y="2252"/>
                </a:lnTo>
                <a:lnTo>
                  <a:pt x="2227" y="2254"/>
                </a:lnTo>
                <a:lnTo>
                  <a:pt x="2223" y="2257"/>
                </a:lnTo>
                <a:lnTo>
                  <a:pt x="2219" y="2261"/>
                </a:lnTo>
                <a:lnTo>
                  <a:pt x="2215" y="2265"/>
                </a:lnTo>
                <a:lnTo>
                  <a:pt x="2212" y="2269"/>
                </a:lnTo>
                <a:lnTo>
                  <a:pt x="2209" y="2275"/>
                </a:lnTo>
                <a:lnTo>
                  <a:pt x="2207" y="2280"/>
                </a:lnTo>
                <a:lnTo>
                  <a:pt x="2205" y="2286"/>
                </a:lnTo>
                <a:lnTo>
                  <a:pt x="2202" y="2293"/>
                </a:lnTo>
                <a:lnTo>
                  <a:pt x="2201" y="2302"/>
                </a:lnTo>
                <a:lnTo>
                  <a:pt x="2201" y="2310"/>
                </a:lnTo>
                <a:close/>
                <a:moveTo>
                  <a:pt x="2180" y="171"/>
                </a:moveTo>
                <a:lnTo>
                  <a:pt x="2182" y="172"/>
                </a:lnTo>
                <a:lnTo>
                  <a:pt x="2184" y="174"/>
                </a:lnTo>
                <a:lnTo>
                  <a:pt x="2185" y="175"/>
                </a:lnTo>
                <a:lnTo>
                  <a:pt x="2185" y="177"/>
                </a:lnTo>
                <a:lnTo>
                  <a:pt x="2186" y="179"/>
                </a:lnTo>
                <a:lnTo>
                  <a:pt x="2186" y="181"/>
                </a:lnTo>
                <a:lnTo>
                  <a:pt x="2183" y="196"/>
                </a:lnTo>
                <a:lnTo>
                  <a:pt x="2178" y="221"/>
                </a:lnTo>
                <a:lnTo>
                  <a:pt x="2171" y="254"/>
                </a:lnTo>
                <a:lnTo>
                  <a:pt x="2162" y="293"/>
                </a:lnTo>
                <a:lnTo>
                  <a:pt x="2150" y="341"/>
                </a:lnTo>
                <a:lnTo>
                  <a:pt x="2136" y="396"/>
                </a:lnTo>
                <a:lnTo>
                  <a:pt x="2120" y="456"/>
                </a:lnTo>
                <a:lnTo>
                  <a:pt x="2099" y="522"/>
                </a:lnTo>
                <a:lnTo>
                  <a:pt x="2094" y="536"/>
                </a:lnTo>
                <a:lnTo>
                  <a:pt x="2091" y="542"/>
                </a:lnTo>
                <a:lnTo>
                  <a:pt x="2088" y="548"/>
                </a:lnTo>
                <a:lnTo>
                  <a:pt x="2081" y="560"/>
                </a:lnTo>
                <a:lnTo>
                  <a:pt x="2073" y="570"/>
                </a:lnTo>
                <a:lnTo>
                  <a:pt x="2068" y="576"/>
                </a:lnTo>
                <a:lnTo>
                  <a:pt x="2063" y="580"/>
                </a:lnTo>
                <a:lnTo>
                  <a:pt x="2053" y="589"/>
                </a:lnTo>
                <a:lnTo>
                  <a:pt x="2043" y="596"/>
                </a:lnTo>
                <a:lnTo>
                  <a:pt x="2031" y="602"/>
                </a:lnTo>
                <a:lnTo>
                  <a:pt x="2025" y="605"/>
                </a:lnTo>
                <a:lnTo>
                  <a:pt x="2019" y="607"/>
                </a:lnTo>
                <a:lnTo>
                  <a:pt x="2006" y="611"/>
                </a:lnTo>
                <a:lnTo>
                  <a:pt x="2000" y="613"/>
                </a:lnTo>
                <a:lnTo>
                  <a:pt x="1994" y="614"/>
                </a:lnTo>
                <a:lnTo>
                  <a:pt x="1987" y="615"/>
                </a:lnTo>
                <a:lnTo>
                  <a:pt x="1980" y="616"/>
                </a:lnTo>
                <a:lnTo>
                  <a:pt x="1973" y="616"/>
                </a:lnTo>
                <a:lnTo>
                  <a:pt x="1967" y="616"/>
                </a:lnTo>
                <a:lnTo>
                  <a:pt x="1960" y="616"/>
                </a:lnTo>
                <a:lnTo>
                  <a:pt x="1954" y="615"/>
                </a:lnTo>
                <a:lnTo>
                  <a:pt x="1939" y="613"/>
                </a:lnTo>
                <a:lnTo>
                  <a:pt x="1926" y="609"/>
                </a:lnTo>
                <a:lnTo>
                  <a:pt x="1887" y="596"/>
                </a:lnTo>
                <a:lnTo>
                  <a:pt x="1847" y="584"/>
                </a:lnTo>
                <a:lnTo>
                  <a:pt x="1807" y="572"/>
                </a:lnTo>
                <a:lnTo>
                  <a:pt x="1766" y="561"/>
                </a:lnTo>
                <a:lnTo>
                  <a:pt x="1726" y="551"/>
                </a:lnTo>
                <a:lnTo>
                  <a:pt x="1685" y="541"/>
                </a:lnTo>
                <a:lnTo>
                  <a:pt x="1644" y="532"/>
                </a:lnTo>
                <a:lnTo>
                  <a:pt x="1602" y="523"/>
                </a:lnTo>
                <a:lnTo>
                  <a:pt x="1560" y="516"/>
                </a:lnTo>
                <a:lnTo>
                  <a:pt x="1518" y="509"/>
                </a:lnTo>
                <a:lnTo>
                  <a:pt x="1475" y="503"/>
                </a:lnTo>
                <a:lnTo>
                  <a:pt x="1432" y="498"/>
                </a:lnTo>
                <a:lnTo>
                  <a:pt x="1388" y="494"/>
                </a:lnTo>
                <a:lnTo>
                  <a:pt x="1345" y="490"/>
                </a:lnTo>
                <a:lnTo>
                  <a:pt x="1301" y="487"/>
                </a:lnTo>
                <a:lnTo>
                  <a:pt x="1256" y="486"/>
                </a:lnTo>
                <a:lnTo>
                  <a:pt x="1212" y="485"/>
                </a:lnTo>
                <a:lnTo>
                  <a:pt x="1166" y="485"/>
                </a:lnTo>
                <a:lnTo>
                  <a:pt x="1121" y="486"/>
                </a:lnTo>
                <a:lnTo>
                  <a:pt x="1075" y="487"/>
                </a:lnTo>
                <a:lnTo>
                  <a:pt x="1029" y="490"/>
                </a:lnTo>
                <a:lnTo>
                  <a:pt x="983" y="494"/>
                </a:lnTo>
                <a:lnTo>
                  <a:pt x="935" y="499"/>
                </a:lnTo>
                <a:lnTo>
                  <a:pt x="888" y="504"/>
                </a:lnTo>
                <a:lnTo>
                  <a:pt x="840" y="511"/>
                </a:lnTo>
                <a:lnTo>
                  <a:pt x="792" y="519"/>
                </a:lnTo>
                <a:lnTo>
                  <a:pt x="744" y="529"/>
                </a:lnTo>
                <a:lnTo>
                  <a:pt x="695" y="539"/>
                </a:lnTo>
                <a:lnTo>
                  <a:pt x="646" y="550"/>
                </a:lnTo>
                <a:lnTo>
                  <a:pt x="621" y="556"/>
                </a:lnTo>
                <a:lnTo>
                  <a:pt x="597" y="562"/>
                </a:lnTo>
                <a:lnTo>
                  <a:pt x="547" y="576"/>
                </a:lnTo>
                <a:lnTo>
                  <a:pt x="495" y="591"/>
                </a:lnTo>
                <a:lnTo>
                  <a:pt x="487" y="593"/>
                </a:lnTo>
                <a:lnTo>
                  <a:pt x="478" y="597"/>
                </a:lnTo>
                <a:lnTo>
                  <a:pt x="462" y="604"/>
                </a:lnTo>
                <a:lnTo>
                  <a:pt x="446" y="612"/>
                </a:lnTo>
                <a:lnTo>
                  <a:pt x="439" y="616"/>
                </a:lnTo>
                <a:lnTo>
                  <a:pt x="432" y="622"/>
                </a:lnTo>
                <a:lnTo>
                  <a:pt x="426" y="626"/>
                </a:lnTo>
                <a:lnTo>
                  <a:pt x="419" y="631"/>
                </a:lnTo>
                <a:lnTo>
                  <a:pt x="413" y="637"/>
                </a:lnTo>
                <a:lnTo>
                  <a:pt x="407" y="642"/>
                </a:lnTo>
                <a:lnTo>
                  <a:pt x="402" y="647"/>
                </a:lnTo>
                <a:lnTo>
                  <a:pt x="397" y="653"/>
                </a:lnTo>
                <a:lnTo>
                  <a:pt x="387" y="664"/>
                </a:lnTo>
                <a:lnTo>
                  <a:pt x="379" y="677"/>
                </a:lnTo>
                <a:lnTo>
                  <a:pt x="376" y="683"/>
                </a:lnTo>
                <a:lnTo>
                  <a:pt x="373" y="690"/>
                </a:lnTo>
                <a:lnTo>
                  <a:pt x="369" y="696"/>
                </a:lnTo>
                <a:lnTo>
                  <a:pt x="366" y="702"/>
                </a:lnTo>
                <a:lnTo>
                  <a:pt x="364" y="708"/>
                </a:lnTo>
                <a:lnTo>
                  <a:pt x="362" y="715"/>
                </a:lnTo>
                <a:lnTo>
                  <a:pt x="359" y="728"/>
                </a:lnTo>
                <a:lnTo>
                  <a:pt x="358" y="734"/>
                </a:lnTo>
                <a:lnTo>
                  <a:pt x="357" y="740"/>
                </a:lnTo>
                <a:lnTo>
                  <a:pt x="357" y="747"/>
                </a:lnTo>
                <a:lnTo>
                  <a:pt x="356" y="753"/>
                </a:lnTo>
                <a:lnTo>
                  <a:pt x="357" y="766"/>
                </a:lnTo>
                <a:lnTo>
                  <a:pt x="357" y="768"/>
                </a:lnTo>
                <a:lnTo>
                  <a:pt x="356" y="769"/>
                </a:lnTo>
                <a:lnTo>
                  <a:pt x="355" y="768"/>
                </a:lnTo>
                <a:lnTo>
                  <a:pt x="334" y="716"/>
                </a:lnTo>
                <a:lnTo>
                  <a:pt x="314" y="662"/>
                </a:lnTo>
                <a:lnTo>
                  <a:pt x="304" y="636"/>
                </a:lnTo>
                <a:lnTo>
                  <a:pt x="295" y="609"/>
                </a:lnTo>
                <a:lnTo>
                  <a:pt x="286" y="582"/>
                </a:lnTo>
                <a:lnTo>
                  <a:pt x="276" y="555"/>
                </a:lnTo>
                <a:lnTo>
                  <a:pt x="260" y="502"/>
                </a:lnTo>
                <a:lnTo>
                  <a:pt x="245" y="450"/>
                </a:lnTo>
                <a:lnTo>
                  <a:pt x="230" y="398"/>
                </a:lnTo>
                <a:lnTo>
                  <a:pt x="223" y="372"/>
                </a:lnTo>
                <a:lnTo>
                  <a:pt x="217" y="348"/>
                </a:lnTo>
                <a:lnTo>
                  <a:pt x="216" y="339"/>
                </a:lnTo>
                <a:lnTo>
                  <a:pt x="214" y="331"/>
                </a:lnTo>
                <a:lnTo>
                  <a:pt x="213" y="323"/>
                </a:lnTo>
                <a:lnTo>
                  <a:pt x="212" y="314"/>
                </a:lnTo>
                <a:lnTo>
                  <a:pt x="211" y="298"/>
                </a:lnTo>
                <a:lnTo>
                  <a:pt x="212" y="281"/>
                </a:lnTo>
                <a:lnTo>
                  <a:pt x="213" y="272"/>
                </a:lnTo>
                <a:lnTo>
                  <a:pt x="214" y="264"/>
                </a:lnTo>
                <a:lnTo>
                  <a:pt x="216" y="256"/>
                </a:lnTo>
                <a:lnTo>
                  <a:pt x="218" y="247"/>
                </a:lnTo>
                <a:lnTo>
                  <a:pt x="223" y="231"/>
                </a:lnTo>
                <a:lnTo>
                  <a:pt x="226" y="224"/>
                </a:lnTo>
                <a:lnTo>
                  <a:pt x="230" y="216"/>
                </a:lnTo>
                <a:lnTo>
                  <a:pt x="234" y="208"/>
                </a:lnTo>
                <a:lnTo>
                  <a:pt x="238" y="200"/>
                </a:lnTo>
                <a:lnTo>
                  <a:pt x="244" y="193"/>
                </a:lnTo>
                <a:lnTo>
                  <a:pt x="250" y="186"/>
                </a:lnTo>
                <a:lnTo>
                  <a:pt x="255" y="179"/>
                </a:lnTo>
                <a:lnTo>
                  <a:pt x="261" y="173"/>
                </a:lnTo>
                <a:lnTo>
                  <a:pt x="268" y="166"/>
                </a:lnTo>
                <a:lnTo>
                  <a:pt x="275" y="160"/>
                </a:lnTo>
                <a:lnTo>
                  <a:pt x="283" y="154"/>
                </a:lnTo>
                <a:lnTo>
                  <a:pt x="291" y="148"/>
                </a:lnTo>
                <a:lnTo>
                  <a:pt x="309" y="138"/>
                </a:lnTo>
                <a:lnTo>
                  <a:pt x="318" y="133"/>
                </a:lnTo>
                <a:lnTo>
                  <a:pt x="329" y="129"/>
                </a:lnTo>
                <a:lnTo>
                  <a:pt x="340" y="125"/>
                </a:lnTo>
                <a:lnTo>
                  <a:pt x="350" y="121"/>
                </a:lnTo>
                <a:lnTo>
                  <a:pt x="404" y="105"/>
                </a:lnTo>
                <a:lnTo>
                  <a:pt x="459" y="91"/>
                </a:lnTo>
                <a:lnTo>
                  <a:pt x="513" y="77"/>
                </a:lnTo>
                <a:lnTo>
                  <a:pt x="568" y="65"/>
                </a:lnTo>
                <a:lnTo>
                  <a:pt x="623" y="53"/>
                </a:lnTo>
                <a:lnTo>
                  <a:pt x="651" y="48"/>
                </a:lnTo>
                <a:lnTo>
                  <a:pt x="679" y="43"/>
                </a:lnTo>
                <a:lnTo>
                  <a:pt x="734" y="34"/>
                </a:lnTo>
                <a:lnTo>
                  <a:pt x="790" y="26"/>
                </a:lnTo>
                <a:lnTo>
                  <a:pt x="819" y="22"/>
                </a:lnTo>
                <a:lnTo>
                  <a:pt x="847" y="19"/>
                </a:lnTo>
                <a:lnTo>
                  <a:pt x="904" y="12"/>
                </a:lnTo>
                <a:lnTo>
                  <a:pt x="961" y="7"/>
                </a:lnTo>
                <a:lnTo>
                  <a:pt x="990" y="5"/>
                </a:lnTo>
                <a:lnTo>
                  <a:pt x="1018" y="4"/>
                </a:lnTo>
                <a:lnTo>
                  <a:pt x="1076" y="1"/>
                </a:lnTo>
                <a:lnTo>
                  <a:pt x="1133" y="0"/>
                </a:lnTo>
                <a:lnTo>
                  <a:pt x="1162" y="0"/>
                </a:lnTo>
                <a:lnTo>
                  <a:pt x="1190" y="0"/>
                </a:lnTo>
                <a:lnTo>
                  <a:pt x="1249" y="0"/>
                </a:lnTo>
                <a:lnTo>
                  <a:pt x="1277" y="1"/>
                </a:lnTo>
                <a:lnTo>
                  <a:pt x="1307" y="2"/>
                </a:lnTo>
                <a:lnTo>
                  <a:pt x="1365" y="5"/>
                </a:lnTo>
                <a:lnTo>
                  <a:pt x="1394" y="7"/>
                </a:lnTo>
                <a:lnTo>
                  <a:pt x="1424" y="9"/>
                </a:lnTo>
                <a:lnTo>
                  <a:pt x="1481" y="15"/>
                </a:lnTo>
                <a:lnTo>
                  <a:pt x="1511" y="19"/>
                </a:lnTo>
                <a:lnTo>
                  <a:pt x="1540" y="22"/>
                </a:lnTo>
                <a:lnTo>
                  <a:pt x="1599" y="30"/>
                </a:lnTo>
                <a:lnTo>
                  <a:pt x="1627" y="34"/>
                </a:lnTo>
                <a:lnTo>
                  <a:pt x="1657" y="38"/>
                </a:lnTo>
                <a:lnTo>
                  <a:pt x="1715" y="48"/>
                </a:lnTo>
                <a:lnTo>
                  <a:pt x="1744" y="53"/>
                </a:lnTo>
                <a:lnTo>
                  <a:pt x="1774" y="59"/>
                </a:lnTo>
                <a:lnTo>
                  <a:pt x="1832" y="72"/>
                </a:lnTo>
                <a:lnTo>
                  <a:pt x="1890" y="85"/>
                </a:lnTo>
                <a:lnTo>
                  <a:pt x="1919" y="92"/>
                </a:lnTo>
                <a:lnTo>
                  <a:pt x="1949" y="100"/>
                </a:lnTo>
                <a:lnTo>
                  <a:pt x="2006" y="116"/>
                </a:lnTo>
                <a:lnTo>
                  <a:pt x="2036" y="125"/>
                </a:lnTo>
                <a:lnTo>
                  <a:pt x="2064" y="133"/>
                </a:lnTo>
                <a:lnTo>
                  <a:pt x="2122" y="151"/>
                </a:lnTo>
                <a:lnTo>
                  <a:pt x="2180" y="171"/>
                </a:lnTo>
                <a:close/>
                <a:moveTo>
                  <a:pt x="758" y="577"/>
                </a:moveTo>
                <a:lnTo>
                  <a:pt x="788" y="602"/>
                </a:lnTo>
                <a:lnTo>
                  <a:pt x="818" y="625"/>
                </a:lnTo>
                <a:lnTo>
                  <a:pt x="833" y="636"/>
                </a:lnTo>
                <a:lnTo>
                  <a:pt x="848" y="646"/>
                </a:lnTo>
                <a:lnTo>
                  <a:pt x="878" y="665"/>
                </a:lnTo>
                <a:lnTo>
                  <a:pt x="908" y="683"/>
                </a:lnTo>
                <a:lnTo>
                  <a:pt x="923" y="691"/>
                </a:lnTo>
                <a:lnTo>
                  <a:pt x="937" y="699"/>
                </a:lnTo>
                <a:lnTo>
                  <a:pt x="953" y="706"/>
                </a:lnTo>
                <a:lnTo>
                  <a:pt x="967" y="714"/>
                </a:lnTo>
                <a:lnTo>
                  <a:pt x="998" y="726"/>
                </a:lnTo>
                <a:lnTo>
                  <a:pt x="939" y="732"/>
                </a:lnTo>
                <a:lnTo>
                  <a:pt x="909" y="736"/>
                </a:lnTo>
                <a:lnTo>
                  <a:pt x="879" y="740"/>
                </a:lnTo>
                <a:lnTo>
                  <a:pt x="849" y="745"/>
                </a:lnTo>
                <a:lnTo>
                  <a:pt x="820" y="750"/>
                </a:lnTo>
                <a:lnTo>
                  <a:pt x="791" y="756"/>
                </a:lnTo>
                <a:lnTo>
                  <a:pt x="761" y="763"/>
                </a:lnTo>
                <a:lnTo>
                  <a:pt x="733" y="770"/>
                </a:lnTo>
                <a:lnTo>
                  <a:pt x="704" y="777"/>
                </a:lnTo>
                <a:lnTo>
                  <a:pt x="675" y="785"/>
                </a:lnTo>
                <a:lnTo>
                  <a:pt x="647" y="793"/>
                </a:lnTo>
                <a:lnTo>
                  <a:pt x="619" y="802"/>
                </a:lnTo>
                <a:lnTo>
                  <a:pt x="591" y="812"/>
                </a:lnTo>
                <a:lnTo>
                  <a:pt x="563" y="821"/>
                </a:lnTo>
                <a:lnTo>
                  <a:pt x="535" y="832"/>
                </a:lnTo>
                <a:lnTo>
                  <a:pt x="528" y="835"/>
                </a:lnTo>
                <a:lnTo>
                  <a:pt x="521" y="838"/>
                </a:lnTo>
                <a:lnTo>
                  <a:pt x="514" y="843"/>
                </a:lnTo>
                <a:lnTo>
                  <a:pt x="507" y="848"/>
                </a:lnTo>
                <a:lnTo>
                  <a:pt x="500" y="854"/>
                </a:lnTo>
                <a:lnTo>
                  <a:pt x="493" y="859"/>
                </a:lnTo>
                <a:lnTo>
                  <a:pt x="488" y="865"/>
                </a:lnTo>
                <a:lnTo>
                  <a:pt x="482" y="872"/>
                </a:lnTo>
                <a:lnTo>
                  <a:pt x="477" y="878"/>
                </a:lnTo>
                <a:lnTo>
                  <a:pt x="472" y="885"/>
                </a:lnTo>
                <a:lnTo>
                  <a:pt x="465" y="898"/>
                </a:lnTo>
                <a:lnTo>
                  <a:pt x="461" y="906"/>
                </a:lnTo>
                <a:lnTo>
                  <a:pt x="459" y="912"/>
                </a:lnTo>
                <a:lnTo>
                  <a:pt x="456" y="919"/>
                </a:lnTo>
                <a:lnTo>
                  <a:pt x="455" y="925"/>
                </a:lnTo>
                <a:lnTo>
                  <a:pt x="448" y="919"/>
                </a:lnTo>
                <a:lnTo>
                  <a:pt x="441" y="913"/>
                </a:lnTo>
                <a:lnTo>
                  <a:pt x="435" y="906"/>
                </a:lnTo>
                <a:lnTo>
                  <a:pt x="429" y="898"/>
                </a:lnTo>
                <a:lnTo>
                  <a:pt x="424" y="890"/>
                </a:lnTo>
                <a:lnTo>
                  <a:pt x="419" y="882"/>
                </a:lnTo>
                <a:lnTo>
                  <a:pt x="415" y="873"/>
                </a:lnTo>
                <a:lnTo>
                  <a:pt x="410" y="864"/>
                </a:lnTo>
                <a:lnTo>
                  <a:pt x="407" y="854"/>
                </a:lnTo>
                <a:lnTo>
                  <a:pt x="405" y="843"/>
                </a:lnTo>
                <a:lnTo>
                  <a:pt x="403" y="833"/>
                </a:lnTo>
                <a:lnTo>
                  <a:pt x="401" y="823"/>
                </a:lnTo>
                <a:lnTo>
                  <a:pt x="400" y="813"/>
                </a:lnTo>
                <a:lnTo>
                  <a:pt x="400" y="801"/>
                </a:lnTo>
                <a:lnTo>
                  <a:pt x="400" y="790"/>
                </a:lnTo>
                <a:lnTo>
                  <a:pt x="401" y="780"/>
                </a:lnTo>
                <a:lnTo>
                  <a:pt x="403" y="769"/>
                </a:lnTo>
                <a:lnTo>
                  <a:pt x="405" y="758"/>
                </a:lnTo>
                <a:lnTo>
                  <a:pt x="408" y="747"/>
                </a:lnTo>
                <a:lnTo>
                  <a:pt x="412" y="737"/>
                </a:lnTo>
                <a:lnTo>
                  <a:pt x="417" y="727"/>
                </a:lnTo>
                <a:lnTo>
                  <a:pt x="422" y="717"/>
                </a:lnTo>
                <a:lnTo>
                  <a:pt x="428" y="707"/>
                </a:lnTo>
                <a:lnTo>
                  <a:pt x="434" y="697"/>
                </a:lnTo>
                <a:lnTo>
                  <a:pt x="441" y="689"/>
                </a:lnTo>
                <a:lnTo>
                  <a:pt x="450" y="680"/>
                </a:lnTo>
                <a:lnTo>
                  <a:pt x="459" y="672"/>
                </a:lnTo>
                <a:lnTo>
                  <a:pt x="469" y="664"/>
                </a:lnTo>
                <a:lnTo>
                  <a:pt x="479" y="657"/>
                </a:lnTo>
                <a:lnTo>
                  <a:pt x="491" y="651"/>
                </a:lnTo>
                <a:lnTo>
                  <a:pt x="504" y="645"/>
                </a:lnTo>
                <a:lnTo>
                  <a:pt x="517" y="640"/>
                </a:lnTo>
                <a:lnTo>
                  <a:pt x="546" y="631"/>
                </a:lnTo>
                <a:lnTo>
                  <a:pt x="575" y="622"/>
                </a:lnTo>
                <a:lnTo>
                  <a:pt x="607" y="613"/>
                </a:lnTo>
                <a:lnTo>
                  <a:pt x="639" y="605"/>
                </a:lnTo>
                <a:lnTo>
                  <a:pt x="701" y="590"/>
                </a:lnTo>
                <a:lnTo>
                  <a:pt x="758" y="577"/>
                </a:lnTo>
                <a:close/>
                <a:moveTo>
                  <a:pt x="1925" y="934"/>
                </a:moveTo>
                <a:lnTo>
                  <a:pt x="1928" y="936"/>
                </a:lnTo>
                <a:lnTo>
                  <a:pt x="1929" y="937"/>
                </a:lnTo>
                <a:lnTo>
                  <a:pt x="1930" y="938"/>
                </a:lnTo>
                <a:lnTo>
                  <a:pt x="1930" y="940"/>
                </a:lnTo>
                <a:lnTo>
                  <a:pt x="1930" y="941"/>
                </a:lnTo>
                <a:lnTo>
                  <a:pt x="1930" y="943"/>
                </a:lnTo>
                <a:lnTo>
                  <a:pt x="1929" y="945"/>
                </a:lnTo>
                <a:lnTo>
                  <a:pt x="1906" y="994"/>
                </a:lnTo>
                <a:lnTo>
                  <a:pt x="1886" y="1030"/>
                </a:lnTo>
                <a:lnTo>
                  <a:pt x="1863" y="1074"/>
                </a:lnTo>
                <a:lnTo>
                  <a:pt x="1836" y="1121"/>
                </a:lnTo>
                <a:lnTo>
                  <a:pt x="1806" y="1172"/>
                </a:lnTo>
                <a:lnTo>
                  <a:pt x="1791" y="1198"/>
                </a:lnTo>
                <a:lnTo>
                  <a:pt x="1775" y="1224"/>
                </a:lnTo>
                <a:lnTo>
                  <a:pt x="1742" y="1276"/>
                </a:lnTo>
                <a:lnTo>
                  <a:pt x="1734" y="1286"/>
                </a:lnTo>
                <a:lnTo>
                  <a:pt x="1725" y="1296"/>
                </a:lnTo>
                <a:lnTo>
                  <a:pt x="1715" y="1304"/>
                </a:lnTo>
                <a:lnTo>
                  <a:pt x="1711" y="1308"/>
                </a:lnTo>
                <a:lnTo>
                  <a:pt x="1706" y="1312"/>
                </a:lnTo>
                <a:lnTo>
                  <a:pt x="1696" y="1319"/>
                </a:lnTo>
                <a:lnTo>
                  <a:pt x="1686" y="1325"/>
                </a:lnTo>
                <a:lnTo>
                  <a:pt x="1674" y="1329"/>
                </a:lnTo>
                <a:lnTo>
                  <a:pt x="1663" y="1332"/>
                </a:lnTo>
                <a:lnTo>
                  <a:pt x="1653" y="1335"/>
                </a:lnTo>
                <a:lnTo>
                  <a:pt x="1642" y="1337"/>
                </a:lnTo>
                <a:lnTo>
                  <a:pt x="1630" y="1337"/>
                </a:lnTo>
                <a:lnTo>
                  <a:pt x="1619" y="1337"/>
                </a:lnTo>
                <a:lnTo>
                  <a:pt x="1609" y="1336"/>
                </a:lnTo>
                <a:lnTo>
                  <a:pt x="1598" y="1334"/>
                </a:lnTo>
                <a:lnTo>
                  <a:pt x="1587" y="1332"/>
                </a:lnTo>
                <a:lnTo>
                  <a:pt x="1578" y="1328"/>
                </a:lnTo>
                <a:lnTo>
                  <a:pt x="1561" y="1322"/>
                </a:lnTo>
                <a:lnTo>
                  <a:pt x="1542" y="1314"/>
                </a:lnTo>
                <a:lnTo>
                  <a:pt x="1525" y="1308"/>
                </a:lnTo>
                <a:lnTo>
                  <a:pt x="1506" y="1302"/>
                </a:lnTo>
                <a:lnTo>
                  <a:pt x="1486" y="1297"/>
                </a:lnTo>
                <a:lnTo>
                  <a:pt x="1467" y="1292"/>
                </a:lnTo>
                <a:lnTo>
                  <a:pt x="1447" y="1287"/>
                </a:lnTo>
                <a:lnTo>
                  <a:pt x="1427" y="1282"/>
                </a:lnTo>
                <a:lnTo>
                  <a:pt x="1405" y="1278"/>
                </a:lnTo>
                <a:lnTo>
                  <a:pt x="1385" y="1274"/>
                </a:lnTo>
                <a:lnTo>
                  <a:pt x="1363" y="1269"/>
                </a:lnTo>
                <a:lnTo>
                  <a:pt x="1341" y="1266"/>
                </a:lnTo>
                <a:lnTo>
                  <a:pt x="1319" y="1263"/>
                </a:lnTo>
                <a:lnTo>
                  <a:pt x="1297" y="1261"/>
                </a:lnTo>
                <a:lnTo>
                  <a:pt x="1273" y="1259"/>
                </a:lnTo>
                <a:lnTo>
                  <a:pt x="1251" y="1257"/>
                </a:lnTo>
                <a:lnTo>
                  <a:pt x="1227" y="1256"/>
                </a:lnTo>
                <a:lnTo>
                  <a:pt x="1204" y="1255"/>
                </a:lnTo>
                <a:lnTo>
                  <a:pt x="1157" y="1255"/>
                </a:lnTo>
                <a:lnTo>
                  <a:pt x="1133" y="1256"/>
                </a:lnTo>
                <a:lnTo>
                  <a:pt x="1108" y="1257"/>
                </a:lnTo>
                <a:lnTo>
                  <a:pt x="1085" y="1259"/>
                </a:lnTo>
                <a:lnTo>
                  <a:pt x="1060" y="1261"/>
                </a:lnTo>
                <a:lnTo>
                  <a:pt x="1036" y="1264"/>
                </a:lnTo>
                <a:lnTo>
                  <a:pt x="1012" y="1267"/>
                </a:lnTo>
                <a:lnTo>
                  <a:pt x="988" y="1272"/>
                </a:lnTo>
                <a:lnTo>
                  <a:pt x="963" y="1276"/>
                </a:lnTo>
                <a:lnTo>
                  <a:pt x="939" y="1282"/>
                </a:lnTo>
                <a:lnTo>
                  <a:pt x="914" y="1287"/>
                </a:lnTo>
                <a:lnTo>
                  <a:pt x="889" y="1294"/>
                </a:lnTo>
                <a:lnTo>
                  <a:pt x="866" y="1301"/>
                </a:lnTo>
                <a:lnTo>
                  <a:pt x="857" y="1303"/>
                </a:lnTo>
                <a:lnTo>
                  <a:pt x="848" y="1307"/>
                </a:lnTo>
                <a:lnTo>
                  <a:pt x="841" y="1310"/>
                </a:lnTo>
                <a:lnTo>
                  <a:pt x="833" y="1314"/>
                </a:lnTo>
                <a:lnTo>
                  <a:pt x="827" y="1319"/>
                </a:lnTo>
                <a:lnTo>
                  <a:pt x="820" y="1323"/>
                </a:lnTo>
                <a:lnTo>
                  <a:pt x="814" y="1328"/>
                </a:lnTo>
                <a:lnTo>
                  <a:pt x="808" y="1332"/>
                </a:lnTo>
                <a:lnTo>
                  <a:pt x="802" y="1337"/>
                </a:lnTo>
                <a:lnTo>
                  <a:pt x="797" y="1342"/>
                </a:lnTo>
                <a:lnTo>
                  <a:pt x="787" y="1353"/>
                </a:lnTo>
                <a:lnTo>
                  <a:pt x="780" y="1365"/>
                </a:lnTo>
                <a:lnTo>
                  <a:pt x="776" y="1371"/>
                </a:lnTo>
                <a:lnTo>
                  <a:pt x="773" y="1377"/>
                </a:lnTo>
                <a:lnTo>
                  <a:pt x="768" y="1389"/>
                </a:lnTo>
                <a:lnTo>
                  <a:pt x="764" y="1400"/>
                </a:lnTo>
                <a:lnTo>
                  <a:pt x="760" y="1413"/>
                </a:lnTo>
                <a:lnTo>
                  <a:pt x="758" y="1425"/>
                </a:lnTo>
                <a:lnTo>
                  <a:pt x="757" y="1436"/>
                </a:lnTo>
                <a:lnTo>
                  <a:pt x="757" y="1447"/>
                </a:lnTo>
                <a:lnTo>
                  <a:pt x="758" y="1452"/>
                </a:lnTo>
                <a:lnTo>
                  <a:pt x="758" y="1458"/>
                </a:lnTo>
                <a:lnTo>
                  <a:pt x="760" y="1467"/>
                </a:lnTo>
                <a:lnTo>
                  <a:pt x="724" y="1418"/>
                </a:lnTo>
                <a:lnTo>
                  <a:pt x="688" y="1368"/>
                </a:lnTo>
                <a:lnTo>
                  <a:pt x="653" y="1319"/>
                </a:lnTo>
                <a:lnTo>
                  <a:pt x="620" y="1268"/>
                </a:lnTo>
                <a:lnTo>
                  <a:pt x="604" y="1244"/>
                </a:lnTo>
                <a:lnTo>
                  <a:pt x="588" y="1218"/>
                </a:lnTo>
                <a:lnTo>
                  <a:pt x="558" y="1169"/>
                </a:lnTo>
                <a:lnTo>
                  <a:pt x="543" y="1145"/>
                </a:lnTo>
                <a:lnTo>
                  <a:pt x="529" y="1120"/>
                </a:lnTo>
                <a:lnTo>
                  <a:pt x="503" y="1072"/>
                </a:lnTo>
                <a:lnTo>
                  <a:pt x="498" y="1064"/>
                </a:lnTo>
                <a:lnTo>
                  <a:pt x="495" y="1057"/>
                </a:lnTo>
                <a:lnTo>
                  <a:pt x="489" y="1042"/>
                </a:lnTo>
                <a:lnTo>
                  <a:pt x="488" y="1034"/>
                </a:lnTo>
                <a:lnTo>
                  <a:pt x="486" y="1026"/>
                </a:lnTo>
                <a:lnTo>
                  <a:pt x="485" y="1012"/>
                </a:lnTo>
                <a:lnTo>
                  <a:pt x="485" y="998"/>
                </a:lnTo>
                <a:lnTo>
                  <a:pt x="485" y="990"/>
                </a:lnTo>
                <a:lnTo>
                  <a:pt x="486" y="983"/>
                </a:lnTo>
                <a:lnTo>
                  <a:pt x="488" y="976"/>
                </a:lnTo>
                <a:lnTo>
                  <a:pt x="489" y="969"/>
                </a:lnTo>
                <a:lnTo>
                  <a:pt x="491" y="963"/>
                </a:lnTo>
                <a:lnTo>
                  <a:pt x="494" y="956"/>
                </a:lnTo>
                <a:lnTo>
                  <a:pt x="500" y="943"/>
                </a:lnTo>
                <a:lnTo>
                  <a:pt x="508" y="931"/>
                </a:lnTo>
                <a:lnTo>
                  <a:pt x="512" y="926"/>
                </a:lnTo>
                <a:lnTo>
                  <a:pt x="516" y="920"/>
                </a:lnTo>
                <a:lnTo>
                  <a:pt x="525" y="910"/>
                </a:lnTo>
                <a:lnTo>
                  <a:pt x="530" y="906"/>
                </a:lnTo>
                <a:lnTo>
                  <a:pt x="535" y="901"/>
                </a:lnTo>
                <a:lnTo>
                  <a:pt x="547" y="892"/>
                </a:lnTo>
                <a:lnTo>
                  <a:pt x="553" y="889"/>
                </a:lnTo>
                <a:lnTo>
                  <a:pt x="559" y="886"/>
                </a:lnTo>
                <a:lnTo>
                  <a:pt x="571" y="880"/>
                </a:lnTo>
                <a:lnTo>
                  <a:pt x="611" y="866"/>
                </a:lnTo>
                <a:lnTo>
                  <a:pt x="631" y="859"/>
                </a:lnTo>
                <a:lnTo>
                  <a:pt x="651" y="851"/>
                </a:lnTo>
                <a:lnTo>
                  <a:pt x="692" y="839"/>
                </a:lnTo>
                <a:lnTo>
                  <a:pt x="733" y="827"/>
                </a:lnTo>
                <a:lnTo>
                  <a:pt x="753" y="822"/>
                </a:lnTo>
                <a:lnTo>
                  <a:pt x="774" y="817"/>
                </a:lnTo>
                <a:lnTo>
                  <a:pt x="795" y="812"/>
                </a:lnTo>
                <a:lnTo>
                  <a:pt x="816" y="808"/>
                </a:lnTo>
                <a:lnTo>
                  <a:pt x="858" y="798"/>
                </a:lnTo>
                <a:lnTo>
                  <a:pt x="901" y="791"/>
                </a:lnTo>
                <a:lnTo>
                  <a:pt x="944" y="785"/>
                </a:lnTo>
                <a:lnTo>
                  <a:pt x="987" y="780"/>
                </a:lnTo>
                <a:lnTo>
                  <a:pt x="1030" y="775"/>
                </a:lnTo>
                <a:lnTo>
                  <a:pt x="1073" y="772"/>
                </a:lnTo>
                <a:lnTo>
                  <a:pt x="1117" y="770"/>
                </a:lnTo>
                <a:lnTo>
                  <a:pt x="1160" y="769"/>
                </a:lnTo>
                <a:lnTo>
                  <a:pt x="1204" y="769"/>
                </a:lnTo>
                <a:lnTo>
                  <a:pt x="1247" y="770"/>
                </a:lnTo>
                <a:lnTo>
                  <a:pt x="1291" y="772"/>
                </a:lnTo>
                <a:lnTo>
                  <a:pt x="1335" y="775"/>
                </a:lnTo>
                <a:lnTo>
                  <a:pt x="1378" y="780"/>
                </a:lnTo>
                <a:lnTo>
                  <a:pt x="1422" y="785"/>
                </a:lnTo>
                <a:lnTo>
                  <a:pt x="1465" y="791"/>
                </a:lnTo>
                <a:lnTo>
                  <a:pt x="1509" y="799"/>
                </a:lnTo>
                <a:lnTo>
                  <a:pt x="1552" y="808"/>
                </a:lnTo>
                <a:lnTo>
                  <a:pt x="1594" y="818"/>
                </a:lnTo>
                <a:lnTo>
                  <a:pt x="1637" y="828"/>
                </a:lnTo>
                <a:lnTo>
                  <a:pt x="1678" y="840"/>
                </a:lnTo>
                <a:lnTo>
                  <a:pt x="1700" y="846"/>
                </a:lnTo>
                <a:lnTo>
                  <a:pt x="1721" y="852"/>
                </a:lnTo>
                <a:lnTo>
                  <a:pt x="1762" y="867"/>
                </a:lnTo>
                <a:lnTo>
                  <a:pt x="1804" y="882"/>
                </a:lnTo>
                <a:lnTo>
                  <a:pt x="1825" y="890"/>
                </a:lnTo>
                <a:lnTo>
                  <a:pt x="1845" y="898"/>
                </a:lnTo>
                <a:lnTo>
                  <a:pt x="1885" y="916"/>
                </a:lnTo>
                <a:lnTo>
                  <a:pt x="1925" y="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5897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E7B0A-2B31-4308-B8BC-BB2392F8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29A83-BB00-4490-8791-D52C3C331A12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A6EE-D26A-4C83-97B5-B4D08A7C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5A7D-2B62-4557-B011-6D40164A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4" y="5445224"/>
            <a:ext cx="5472559" cy="720626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0" indent="0">
              <a:spcBef>
                <a:spcPts val="400"/>
              </a:spcBef>
              <a:buFontTx/>
              <a:buNone/>
              <a:defRPr sz="1200"/>
            </a:lvl2pPr>
            <a:lvl3pPr marL="0" indent="0">
              <a:spcBef>
                <a:spcPts val="400"/>
              </a:spcBef>
              <a:buFontTx/>
              <a:buNone/>
              <a:defRPr sz="1200"/>
            </a:lvl3pPr>
            <a:lvl4pPr marL="0" indent="0">
              <a:spcBef>
                <a:spcPts val="400"/>
              </a:spcBef>
              <a:buFontTx/>
              <a:buNone/>
              <a:defRPr sz="1200"/>
            </a:lvl4pPr>
            <a:lvl5pPr marL="0" indent="0">
              <a:spcBef>
                <a:spcPts val="400"/>
              </a:spcBef>
              <a:buFontTx/>
              <a:buNone/>
              <a:defRPr sz="1200"/>
            </a:lvl5pPr>
            <a:lvl6pPr marL="0" indent="0">
              <a:spcBef>
                <a:spcPts val="400"/>
              </a:spcBef>
              <a:buFontTx/>
              <a:buNone/>
              <a:defRPr sz="1200"/>
            </a:lvl6pPr>
            <a:lvl7pPr marL="0" indent="0">
              <a:spcBef>
                <a:spcPts val="400"/>
              </a:spcBef>
              <a:buFontTx/>
              <a:buNone/>
              <a:defRPr sz="1200"/>
            </a:lvl7pPr>
            <a:lvl8pPr marL="0" indent="0">
              <a:spcBef>
                <a:spcPts val="400"/>
              </a:spcBef>
              <a:buFontTx/>
              <a:buNone/>
              <a:defRPr sz="1200"/>
            </a:lvl8pPr>
            <a:lvl9pPr marL="0" indent="0">
              <a:spcBef>
                <a:spcPts val="400"/>
              </a:spcBef>
              <a:buFontTx/>
              <a:buNone/>
              <a:defRPr sz="1200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6240015" y="5445224"/>
            <a:ext cx="5472559" cy="720626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0" indent="0">
              <a:spcBef>
                <a:spcPts val="400"/>
              </a:spcBef>
              <a:buFontTx/>
              <a:buNone/>
              <a:defRPr sz="1200"/>
            </a:lvl2pPr>
            <a:lvl3pPr marL="0" indent="0">
              <a:spcBef>
                <a:spcPts val="400"/>
              </a:spcBef>
              <a:buFontTx/>
              <a:buNone/>
              <a:defRPr sz="1200"/>
            </a:lvl3pPr>
            <a:lvl4pPr marL="0" indent="0">
              <a:spcBef>
                <a:spcPts val="400"/>
              </a:spcBef>
              <a:buFontTx/>
              <a:buNone/>
              <a:defRPr sz="1200"/>
            </a:lvl4pPr>
            <a:lvl5pPr marL="0" indent="0">
              <a:spcBef>
                <a:spcPts val="400"/>
              </a:spcBef>
              <a:buFontTx/>
              <a:buNone/>
              <a:defRPr sz="1200"/>
            </a:lvl5pPr>
            <a:lvl6pPr marL="0" indent="0">
              <a:spcBef>
                <a:spcPts val="400"/>
              </a:spcBef>
              <a:buFontTx/>
              <a:buNone/>
              <a:defRPr sz="1200"/>
            </a:lvl6pPr>
            <a:lvl7pPr marL="0" indent="0">
              <a:spcBef>
                <a:spcPts val="400"/>
              </a:spcBef>
              <a:buFontTx/>
              <a:buNone/>
              <a:defRPr sz="1200"/>
            </a:lvl7pPr>
            <a:lvl8pPr marL="0" indent="0">
              <a:spcBef>
                <a:spcPts val="400"/>
              </a:spcBef>
              <a:buFontTx/>
              <a:buNone/>
              <a:defRPr sz="1200"/>
            </a:lvl8pPr>
            <a:lvl9pPr marL="0" indent="0">
              <a:spcBef>
                <a:spcPts val="400"/>
              </a:spcBef>
              <a:buFontTx/>
              <a:buNone/>
              <a:defRPr sz="1200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5567A3-2FC2-40E5-8E7B-46E8E73AC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700213"/>
            <a:ext cx="5472559" cy="648667"/>
          </a:xfrm>
        </p:spPr>
        <p:txBody>
          <a:bodyPr anchor="t" anchorCtr="0"/>
          <a:lstStyle>
            <a:lvl1pPr marL="0" indent="0">
              <a:buNone/>
              <a:defRPr sz="1600" b="1" spc="0" baseline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77F53B3-7AA8-4B2E-9041-2CE258179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0015" y="1700213"/>
            <a:ext cx="5472559" cy="648667"/>
          </a:xfrm>
        </p:spPr>
        <p:txBody>
          <a:bodyPr anchor="t" anchorCtr="0"/>
          <a:lstStyle>
            <a:lvl1pPr marL="0" indent="0">
              <a:buNone/>
              <a:defRPr sz="1600" b="1" spc="0" baseline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479425" y="2349501"/>
            <a:ext cx="5472559" cy="28797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chart</a:t>
            </a:r>
            <a:endParaRPr lang="en-US" noProof="0" dirty="0"/>
          </a:p>
        </p:txBody>
      </p:sp>
      <p:sp>
        <p:nvSpPr>
          <p:cNvPr id="18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6240016" y="2349501"/>
            <a:ext cx="5472559" cy="28797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chart</a:t>
            </a:r>
            <a:endParaRPr lang="en-US" noProof="0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79425" y="5229200"/>
            <a:ext cx="54725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6240016" y="5229200"/>
            <a:ext cx="547255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1">
            <a:extLst>
              <a:ext uri="{FF2B5EF4-FFF2-40B4-BE49-F238E27FC236}">
                <a16:creationId xmlns:a16="http://schemas.microsoft.com/office/drawing/2014/main" id="{F136AE34-98C0-4F00-BFFA-52C828A0BD3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96735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E7B0A-2B31-4308-B8BC-BB2392F83D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3CD837-B010-413F-ABD2-7526BE669C6D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58A6EE-D26A-4C83-97B5-B4D08A7CC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595A7D-2B62-4557-B011-6D40164AF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479425" y="5445224"/>
            <a:ext cx="3529012" cy="720626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0" indent="0">
              <a:spcBef>
                <a:spcPts val="400"/>
              </a:spcBef>
              <a:buFontTx/>
              <a:buNone/>
              <a:defRPr sz="1200"/>
            </a:lvl2pPr>
            <a:lvl3pPr marL="0" indent="0">
              <a:spcBef>
                <a:spcPts val="400"/>
              </a:spcBef>
              <a:buFontTx/>
              <a:buNone/>
              <a:defRPr sz="1200"/>
            </a:lvl3pPr>
            <a:lvl4pPr marL="0" indent="0">
              <a:spcBef>
                <a:spcPts val="400"/>
              </a:spcBef>
              <a:buFontTx/>
              <a:buNone/>
              <a:defRPr sz="1200"/>
            </a:lvl4pPr>
            <a:lvl5pPr marL="0" indent="0">
              <a:spcBef>
                <a:spcPts val="400"/>
              </a:spcBef>
              <a:buFontTx/>
              <a:buNone/>
              <a:defRPr sz="1200"/>
            </a:lvl5pPr>
            <a:lvl6pPr marL="0" indent="0">
              <a:spcBef>
                <a:spcPts val="400"/>
              </a:spcBef>
              <a:buFontTx/>
              <a:buNone/>
              <a:defRPr sz="1200"/>
            </a:lvl6pPr>
            <a:lvl7pPr marL="0" indent="0">
              <a:spcBef>
                <a:spcPts val="400"/>
              </a:spcBef>
              <a:buFontTx/>
              <a:buNone/>
              <a:defRPr sz="1200"/>
            </a:lvl7pPr>
            <a:lvl8pPr marL="0" indent="0">
              <a:spcBef>
                <a:spcPts val="400"/>
              </a:spcBef>
              <a:buFontTx/>
              <a:buNone/>
              <a:defRPr sz="1200"/>
            </a:lvl8pPr>
            <a:lvl9pPr marL="0" indent="0">
              <a:spcBef>
                <a:spcPts val="400"/>
              </a:spcBef>
              <a:buFontTx/>
              <a:buNone/>
              <a:defRPr sz="1200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4295775" y="5445224"/>
            <a:ext cx="3600450" cy="720626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0" indent="0">
              <a:spcBef>
                <a:spcPts val="400"/>
              </a:spcBef>
              <a:buFontTx/>
              <a:buNone/>
              <a:defRPr sz="1200"/>
            </a:lvl2pPr>
            <a:lvl3pPr marL="0" indent="0">
              <a:spcBef>
                <a:spcPts val="400"/>
              </a:spcBef>
              <a:buFontTx/>
              <a:buNone/>
              <a:defRPr sz="1200"/>
            </a:lvl3pPr>
            <a:lvl4pPr marL="0" indent="0">
              <a:spcBef>
                <a:spcPts val="400"/>
              </a:spcBef>
              <a:buFontTx/>
              <a:buNone/>
              <a:defRPr sz="1200"/>
            </a:lvl4pPr>
            <a:lvl5pPr marL="0" indent="0">
              <a:spcBef>
                <a:spcPts val="400"/>
              </a:spcBef>
              <a:buFontTx/>
              <a:buNone/>
              <a:defRPr sz="1200"/>
            </a:lvl5pPr>
            <a:lvl6pPr marL="0" indent="0">
              <a:spcBef>
                <a:spcPts val="400"/>
              </a:spcBef>
              <a:buFontTx/>
              <a:buNone/>
              <a:defRPr sz="1200"/>
            </a:lvl6pPr>
            <a:lvl7pPr marL="0" indent="0">
              <a:spcBef>
                <a:spcPts val="400"/>
              </a:spcBef>
              <a:buFontTx/>
              <a:buNone/>
              <a:defRPr sz="1200"/>
            </a:lvl7pPr>
            <a:lvl8pPr marL="0" indent="0">
              <a:spcBef>
                <a:spcPts val="400"/>
              </a:spcBef>
              <a:buFontTx/>
              <a:buNone/>
              <a:defRPr sz="1200"/>
            </a:lvl8pPr>
            <a:lvl9pPr marL="0" indent="0">
              <a:spcBef>
                <a:spcPts val="400"/>
              </a:spcBef>
              <a:buFontTx/>
              <a:buNone/>
              <a:defRPr sz="1200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8183563" y="5445224"/>
            <a:ext cx="3529012" cy="720626"/>
          </a:xfrm>
        </p:spPr>
        <p:txBody>
          <a:bodyPr/>
          <a:lstStyle>
            <a:lvl1pPr marL="0" indent="0">
              <a:spcBef>
                <a:spcPts val="400"/>
              </a:spcBef>
              <a:buFontTx/>
              <a:buNone/>
              <a:defRPr sz="1200"/>
            </a:lvl1pPr>
            <a:lvl2pPr marL="0" indent="0">
              <a:spcBef>
                <a:spcPts val="400"/>
              </a:spcBef>
              <a:buFontTx/>
              <a:buNone/>
              <a:defRPr sz="1200"/>
            </a:lvl2pPr>
            <a:lvl3pPr marL="0" indent="0">
              <a:spcBef>
                <a:spcPts val="400"/>
              </a:spcBef>
              <a:buFontTx/>
              <a:buNone/>
              <a:defRPr sz="1200"/>
            </a:lvl3pPr>
            <a:lvl4pPr marL="0" indent="0">
              <a:spcBef>
                <a:spcPts val="400"/>
              </a:spcBef>
              <a:buFontTx/>
              <a:buNone/>
              <a:defRPr sz="1200"/>
            </a:lvl4pPr>
            <a:lvl5pPr marL="0" indent="0">
              <a:spcBef>
                <a:spcPts val="400"/>
              </a:spcBef>
              <a:buFontTx/>
              <a:buNone/>
              <a:defRPr sz="1200"/>
            </a:lvl5pPr>
            <a:lvl6pPr marL="0" indent="0">
              <a:spcBef>
                <a:spcPts val="400"/>
              </a:spcBef>
              <a:buFontTx/>
              <a:buNone/>
              <a:defRPr sz="1200"/>
            </a:lvl6pPr>
            <a:lvl7pPr marL="0" indent="0">
              <a:spcBef>
                <a:spcPts val="400"/>
              </a:spcBef>
              <a:buFontTx/>
              <a:buNone/>
              <a:defRPr sz="1200"/>
            </a:lvl7pPr>
            <a:lvl8pPr marL="0" indent="0">
              <a:spcBef>
                <a:spcPts val="400"/>
              </a:spcBef>
              <a:buFontTx/>
              <a:buNone/>
              <a:defRPr sz="1200"/>
            </a:lvl8pPr>
            <a:lvl9pPr marL="0" indent="0">
              <a:spcBef>
                <a:spcPts val="400"/>
              </a:spcBef>
              <a:buFontTx/>
              <a:buNone/>
              <a:defRPr sz="1200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255567A3-2FC2-40E5-8E7B-46E8E73AC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700213"/>
            <a:ext cx="3529013" cy="648667"/>
          </a:xfrm>
        </p:spPr>
        <p:txBody>
          <a:bodyPr anchor="t" anchorCtr="0"/>
          <a:lstStyle>
            <a:lvl1pPr marL="0" indent="0">
              <a:buNone/>
              <a:defRPr sz="1600" b="1" spc="0" baseline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B77F53B3-7AA8-4B2E-9041-2CE258179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95775" y="1700213"/>
            <a:ext cx="3600450" cy="648667"/>
          </a:xfrm>
        </p:spPr>
        <p:txBody>
          <a:bodyPr anchor="t" anchorCtr="0"/>
          <a:lstStyle>
            <a:lvl1pPr marL="0" indent="0">
              <a:buNone/>
              <a:defRPr sz="1600" b="1" spc="0" baseline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B77F53B3-7AA8-4B2E-9041-2CE25817970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84231" y="1700213"/>
            <a:ext cx="3528343" cy="648667"/>
          </a:xfrm>
        </p:spPr>
        <p:txBody>
          <a:bodyPr anchor="t" anchorCtr="0"/>
          <a:lstStyle>
            <a:lvl1pPr marL="0" indent="0">
              <a:buNone/>
              <a:defRPr sz="1600" b="1" spc="0" baseline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479425" y="2349501"/>
            <a:ext cx="3529013" cy="28797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chart</a:t>
            </a:r>
            <a:endParaRPr lang="en-US" noProof="0" dirty="0"/>
          </a:p>
        </p:txBody>
      </p:sp>
      <p:sp>
        <p:nvSpPr>
          <p:cNvPr id="17" name="Chart Placeholder 2"/>
          <p:cNvSpPr>
            <a:spLocks noGrp="1"/>
          </p:cNvSpPr>
          <p:nvPr>
            <p:ph type="chart" sz="quarter" idx="20"/>
          </p:nvPr>
        </p:nvSpPr>
        <p:spPr>
          <a:xfrm>
            <a:off x="4295775" y="2349501"/>
            <a:ext cx="3600450" cy="28797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chart</a:t>
            </a:r>
            <a:endParaRPr lang="en-US" noProof="0" dirty="0"/>
          </a:p>
        </p:txBody>
      </p:sp>
      <p:sp>
        <p:nvSpPr>
          <p:cNvPr id="18" name="Chart Placeholder 2"/>
          <p:cNvSpPr>
            <a:spLocks noGrp="1"/>
          </p:cNvSpPr>
          <p:nvPr>
            <p:ph type="chart" sz="quarter" idx="21"/>
          </p:nvPr>
        </p:nvSpPr>
        <p:spPr>
          <a:xfrm>
            <a:off x="8183563" y="2349501"/>
            <a:ext cx="3529012" cy="2879700"/>
          </a:xfrm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chart</a:t>
            </a:r>
            <a:endParaRPr lang="en-US" noProof="0" dirty="0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479425" y="5229200"/>
            <a:ext cx="352834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4295775" y="5229200"/>
            <a:ext cx="360045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8183563" y="5229200"/>
            <a:ext cx="352901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Freeform 11">
            <a:extLst>
              <a:ext uri="{FF2B5EF4-FFF2-40B4-BE49-F238E27FC236}">
                <a16:creationId xmlns:a16="http://schemas.microsoft.com/office/drawing/2014/main" id="{D59543D5-BD4E-41CD-92FD-37F75AB697C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7518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0ADF6-6EBA-45D6-B23F-6E111E2F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EA636-C629-472B-92F6-5E282C34C3D4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419A7-C335-4CF0-B2A6-E9335CE6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AF98B-FE07-4903-8501-DBCE5BFC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5" name="Freeform 11">
            <a:extLst>
              <a:ext uri="{FF2B5EF4-FFF2-40B4-BE49-F238E27FC236}">
                <a16:creationId xmlns:a16="http://schemas.microsoft.com/office/drawing/2014/main" id="{00ABE45F-D6E8-4242-A5EC-5275C670F00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6484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tacts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6224" y="1914523"/>
            <a:ext cx="3816351" cy="2019302"/>
          </a:xfrm>
        </p:spPr>
        <p:txBody>
          <a:bodyPr wrap="square" tIns="180000" anchor="ctr" anchorCtr="0">
            <a:noAutofit/>
          </a:bodyPr>
          <a:lstStyle>
            <a:lvl1pPr algn="ctr">
              <a:defRPr sz="4400" spc="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 </a:t>
            </a:r>
            <a:br>
              <a:rPr lang="en-US" noProof="0"/>
            </a:br>
            <a:r>
              <a:rPr lang="en-US" noProof="0"/>
              <a:t>message.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6224" y="4365625"/>
            <a:ext cx="3816351" cy="1223615"/>
          </a:xfrm>
        </p:spPr>
        <p:txBody>
          <a:bodyPr/>
          <a:lstStyle>
            <a:lvl1pPr marL="0" indent="0" algn="ctr">
              <a:buNone/>
              <a:defRPr sz="16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Add your contact details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BF50102-1CAB-4DF1-AF17-305641047250}" type="datetime3">
              <a:rPr lang="en-US" noProof="0" smtClean="0"/>
              <a:t>17 May 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E8A08A1-AA13-48DA-B346-D4843E4CD77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7421564" cy="6597351"/>
          </a:xfrm>
          <a:custGeom>
            <a:avLst/>
            <a:gdLst>
              <a:gd name="connsiteX0" fmla="*/ 0 w 7421564"/>
              <a:gd name="connsiteY0" fmla="*/ 0 h 6597351"/>
              <a:gd name="connsiteX1" fmla="*/ 5084764 w 7421564"/>
              <a:gd name="connsiteY1" fmla="*/ 0 h 6597351"/>
              <a:gd name="connsiteX2" fmla="*/ 4902201 w 7421564"/>
              <a:gd name="connsiteY2" fmla="*/ 490007 h 6597351"/>
              <a:gd name="connsiteX3" fmla="*/ 4719639 w 7421564"/>
              <a:gd name="connsiteY3" fmla="*/ 979487 h 6597351"/>
              <a:gd name="connsiteX4" fmla="*/ 5057247 w 7421564"/>
              <a:gd name="connsiteY4" fmla="*/ 1158345 h 6597351"/>
              <a:gd name="connsiteX5" fmla="*/ 5395385 w 7421564"/>
              <a:gd name="connsiteY5" fmla="*/ 1337732 h 6597351"/>
              <a:gd name="connsiteX6" fmla="*/ 5732464 w 7421564"/>
              <a:gd name="connsiteY6" fmla="*/ 1516062 h 6597351"/>
              <a:gd name="connsiteX7" fmla="*/ 6070601 w 7421564"/>
              <a:gd name="connsiteY7" fmla="*/ 1695449 h 6597351"/>
              <a:gd name="connsiteX8" fmla="*/ 6408210 w 7421564"/>
              <a:gd name="connsiteY8" fmla="*/ 1874307 h 6597351"/>
              <a:gd name="connsiteX9" fmla="*/ 6746347 w 7421564"/>
              <a:gd name="connsiteY9" fmla="*/ 2053695 h 6597351"/>
              <a:gd name="connsiteX10" fmla="*/ 7083427 w 7421564"/>
              <a:gd name="connsiteY10" fmla="*/ 2232024 h 6597351"/>
              <a:gd name="connsiteX11" fmla="*/ 7421564 w 7421564"/>
              <a:gd name="connsiteY11" fmla="*/ 2411412 h 6597351"/>
              <a:gd name="connsiteX12" fmla="*/ 7260697 w 7421564"/>
              <a:gd name="connsiteY12" fmla="*/ 3041120 h 6597351"/>
              <a:gd name="connsiteX13" fmla="*/ 7099302 w 7421564"/>
              <a:gd name="connsiteY13" fmla="*/ 3670299 h 6597351"/>
              <a:gd name="connsiteX14" fmla="*/ 6938435 w 7421564"/>
              <a:gd name="connsiteY14" fmla="*/ 4300008 h 6597351"/>
              <a:gd name="connsiteX15" fmla="*/ 6778097 w 7421564"/>
              <a:gd name="connsiteY15" fmla="*/ 4930245 h 6597351"/>
              <a:gd name="connsiteX16" fmla="*/ 6636810 w 7421564"/>
              <a:gd name="connsiteY16" fmla="*/ 5411787 h 6597351"/>
              <a:gd name="connsiteX17" fmla="*/ 6495522 w 7421564"/>
              <a:gd name="connsiteY17" fmla="*/ 5893858 h 6597351"/>
              <a:gd name="connsiteX18" fmla="*/ 6354235 w 7421564"/>
              <a:gd name="connsiteY18" fmla="*/ 6375399 h 6597351"/>
              <a:gd name="connsiteX19" fmla="*/ 6289256 w 7421564"/>
              <a:gd name="connsiteY19" fmla="*/ 6597351 h 6597351"/>
              <a:gd name="connsiteX20" fmla="*/ 0 w 7421564"/>
              <a:gd name="connsiteY20" fmla="*/ 6597351 h 659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21564" h="6597351">
                <a:moveTo>
                  <a:pt x="0" y="0"/>
                </a:moveTo>
                <a:lnTo>
                  <a:pt x="5084764" y="0"/>
                </a:lnTo>
                <a:lnTo>
                  <a:pt x="4902201" y="490007"/>
                </a:lnTo>
                <a:lnTo>
                  <a:pt x="4719639" y="979487"/>
                </a:lnTo>
                <a:lnTo>
                  <a:pt x="5057247" y="1158345"/>
                </a:lnTo>
                <a:lnTo>
                  <a:pt x="5395385" y="1337732"/>
                </a:lnTo>
                <a:lnTo>
                  <a:pt x="5732464" y="1516062"/>
                </a:lnTo>
                <a:lnTo>
                  <a:pt x="6070601" y="1695449"/>
                </a:lnTo>
                <a:lnTo>
                  <a:pt x="6408210" y="1874307"/>
                </a:lnTo>
                <a:lnTo>
                  <a:pt x="6746347" y="2053695"/>
                </a:lnTo>
                <a:lnTo>
                  <a:pt x="7083427" y="2232024"/>
                </a:lnTo>
                <a:lnTo>
                  <a:pt x="7421564" y="2411412"/>
                </a:lnTo>
                <a:lnTo>
                  <a:pt x="7260697" y="3041120"/>
                </a:lnTo>
                <a:lnTo>
                  <a:pt x="7099302" y="3670299"/>
                </a:lnTo>
                <a:lnTo>
                  <a:pt x="6938435" y="4300008"/>
                </a:lnTo>
                <a:lnTo>
                  <a:pt x="6778097" y="4930245"/>
                </a:lnTo>
                <a:lnTo>
                  <a:pt x="6636810" y="5411787"/>
                </a:lnTo>
                <a:lnTo>
                  <a:pt x="6495522" y="5893858"/>
                </a:lnTo>
                <a:lnTo>
                  <a:pt x="6354235" y="6375399"/>
                </a:lnTo>
                <a:lnTo>
                  <a:pt x="6289256" y="6597351"/>
                </a:lnTo>
                <a:lnTo>
                  <a:pt x="0" y="65973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picture</a:t>
            </a:r>
            <a:endParaRPr lang="en-US" noProof="0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2F9120EB-4716-C846-9DCA-C5603F3A7A07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24050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 Contacts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0ADF6-6EBA-45D6-B23F-6E111E2F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4110D8C9-F52C-4F25-B62A-B90AEDA8F6F0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419A7-C335-4CF0-B2A6-E9335CE6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© Copyright F-Secure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AF98B-FE07-4903-8501-DBCE5BFC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4E66A353-2FF9-4C9C-B5C5-517C7C46E06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2"/>
            <a:ext cx="7421564" cy="6597351"/>
          </a:xfrm>
          <a:custGeom>
            <a:avLst/>
            <a:gdLst>
              <a:gd name="connsiteX0" fmla="*/ 0 w 7421564"/>
              <a:gd name="connsiteY0" fmla="*/ 0 h 6597351"/>
              <a:gd name="connsiteX1" fmla="*/ 5084764 w 7421564"/>
              <a:gd name="connsiteY1" fmla="*/ 0 h 6597351"/>
              <a:gd name="connsiteX2" fmla="*/ 4902201 w 7421564"/>
              <a:gd name="connsiteY2" fmla="*/ 490007 h 6597351"/>
              <a:gd name="connsiteX3" fmla="*/ 4719639 w 7421564"/>
              <a:gd name="connsiteY3" fmla="*/ 979487 h 6597351"/>
              <a:gd name="connsiteX4" fmla="*/ 5057247 w 7421564"/>
              <a:gd name="connsiteY4" fmla="*/ 1158345 h 6597351"/>
              <a:gd name="connsiteX5" fmla="*/ 5395385 w 7421564"/>
              <a:gd name="connsiteY5" fmla="*/ 1337732 h 6597351"/>
              <a:gd name="connsiteX6" fmla="*/ 5732464 w 7421564"/>
              <a:gd name="connsiteY6" fmla="*/ 1516062 h 6597351"/>
              <a:gd name="connsiteX7" fmla="*/ 6070601 w 7421564"/>
              <a:gd name="connsiteY7" fmla="*/ 1695449 h 6597351"/>
              <a:gd name="connsiteX8" fmla="*/ 6408210 w 7421564"/>
              <a:gd name="connsiteY8" fmla="*/ 1874307 h 6597351"/>
              <a:gd name="connsiteX9" fmla="*/ 6746347 w 7421564"/>
              <a:gd name="connsiteY9" fmla="*/ 2053695 h 6597351"/>
              <a:gd name="connsiteX10" fmla="*/ 7083427 w 7421564"/>
              <a:gd name="connsiteY10" fmla="*/ 2232024 h 6597351"/>
              <a:gd name="connsiteX11" fmla="*/ 7421564 w 7421564"/>
              <a:gd name="connsiteY11" fmla="*/ 2411412 h 6597351"/>
              <a:gd name="connsiteX12" fmla="*/ 7260697 w 7421564"/>
              <a:gd name="connsiteY12" fmla="*/ 3041120 h 6597351"/>
              <a:gd name="connsiteX13" fmla="*/ 7099302 w 7421564"/>
              <a:gd name="connsiteY13" fmla="*/ 3670299 h 6597351"/>
              <a:gd name="connsiteX14" fmla="*/ 6938435 w 7421564"/>
              <a:gd name="connsiteY14" fmla="*/ 4300008 h 6597351"/>
              <a:gd name="connsiteX15" fmla="*/ 6778097 w 7421564"/>
              <a:gd name="connsiteY15" fmla="*/ 4930245 h 6597351"/>
              <a:gd name="connsiteX16" fmla="*/ 6636810 w 7421564"/>
              <a:gd name="connsiteY16" fmla="*/ 5411787 h 6597351"/>
              <a:gd name="connsiteX17" fmla="*/ 6495522 w 7421564"/>
              <a:gd name="connsiteY17" fmla="*/ 5893858 h 6597351"/>
              <a:gd name="connsiteX18" fmla="*/ 6354235 w 7421564"/>
              <a:gd name="connsiteY18" fmla="*/ 6375399 h 6597351"/>
              <a:gd name="connsiteX19" fmla="*/ 6289256 w 7421564"/>
              <a:gd name="connsiteY19" fmla="*/ 6597351 h 6597351"/>
              <a:gd name="connsiteX20" fmla="*/ 0 w 7421564"/>
              <a:gd name="connsiteY20" fmla="*/ 6597351 h 6597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421564" h="6597351">
                <a:moveTo>
                  <a:pt x="0" y="0"/>
                </a:moveTo>
                <a:lnTo>
                  <a:pt x="5084764" y="0"/>
                </a:lnTo>
                <a:lnTo>
                  <a:pt x="4902201" y="490007"/>
                </a:lnTo>
                <a:lnTo>
                  <a:pt x="4719639" y="979487"/>
                </a:lnTo>
                <a:lnTo>
                  <a:pt x="5057247" y="1158345"/>
                </a:lnTo>
                <a:lnTo>
                  <a:pt x="5395385" y="1337732"/>
                </a:lnTo>
                <a:lnTo>
                  <a:pt x="5732464" y="1516062"/>
                </a:lnTo>
                <a:lnTo>
                  <a:pt x="6070601" y="1695449"/>
                </a:lnTo>
                <a:lnTo>
                  <a:pt x="6408210" y="1874307"/>
                </a:lnTo>
                <a:lnTo>
                  <a:pt x="6746347" y="2053695"/>
                </a:lnTo>
                <a:lnTo>
                  <a:pt x="7083427" y="2232024"/>
                </a:lnTo>
                <a:lnTo>
                  <a:pt x="7421564" y="2411412"/>
                </a:lnTo>
                <a:lnTo>
                  <a:pt x="7260697" y="3041120"/>
                </a:lnTo>
                <a:lnTo>
                  <a:pt x="7099302" y="3670299"/>
                </a:lnTo>
                <a:lnTo>
                  <a:pt x="6938435" y="4300008"/>
                </a:lnTo>
                <a:lnTo>
                  <a:pt x="6778097" y="4930245"/>
                </a:lnTo>
                <a:lnTo>
                  <a:pt x="6636810" y="5411787"/>
                </a:lnTo>
                <a:lnTo>
                  <a:pt x="6495522" y="5893858"/>
                </a:lnTo>
                <a:lnTo>
                  <a:pt x="6354235" y="6375399"/>
                </a:lnTo>
                <a:lnTo>
                  <a:pt x="6289256" y="6597351"/>
                </a:lnTo>
                <a:lnTo>
                  <a:pt x="0" y="659735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>
            <a:noAutofit/>
          </a:bodyPr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picture</a:t>
            </a:r>
            <a:endParaRPr lang="en-US" noProof="0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96224" y="1914523"/>
            <a:ext cx="3816351" cy="2019302"/>
          </a:xfrm>
        </p:spPr>
        <p:txBody>
          <a:bodyPr wrap="square" tIns="180000" anchor="ctr" anchorCtr="0">
            <a:noAutofit/>
          </a:bodyPr>
          <a:lstStyle>
            <a:lvl1pPr algn="ctr">
              <a:defRPr sz="4400" spc="0" baseline="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Thank you </a:t>
            </a:r>
            <a:br>
              <a:rPr lang="en-US" noProof="0" dirty="0"/>
            </a:br>
            <a:r>
              <a:rPr lang="en-US" noProof="0" dirty="0"/>
              <a:t>message.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896224" y="4365625"/>
            <a:ext cx="3816351" cy="1223615"/>
          </a:xfrm>
        </p:spPr>
        <p:txBody>
          <a:bodyPr/>
          <a:lstStyle>
            <a:lvl1pPr marL="0" indent="0" algn="ctr">
              <a:buNone/>
              <a:defRPr sz="1600" spc="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Add your contact details</a:t>
            </a:r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02C6CC5D-A832-DE40-B8A8-6C842247584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690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ontacts Blu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72816"/>
            <a:ext cx="10512424" cy="2160240"/>
          </a:xfrm>
        </p:spPr>
        <p:txBody>
          <a:bodyPr tIns="180000" anchor="ctr" anchorCtr="0"/>
          <a:lstStyle>
            <a:lvl1pPr algn="ctr">
              <a:defRPr sz="4800" cap="all" spc="-3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Thank you message.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788" y="4365625"/>
            <a:ext cx="10512424" cy="1223615"/>
          </a:xfrm>
        </p:spPr>
        <p:txBody>
          <a:bodyPr/>
          <a:lstStyle>
            <a:lvl1pPr marL="0" indent="0" algn="ctr">
              <a:buNone/>
              <a:defRPr sz="18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Add your contact details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D475F88-A40B-4B94-97BE-DA959A36AD1D}" type="datetime3">
              <a:rPr lang="en-US" noProof="0" smtClean="0"/>
              <a:t>17 May 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FBC409F6-E5CC-D94B-BD30-DCF674C5960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182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ontact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416" y="1772816"/>
            <a:ext cx="10513168" cy="2160240"/>
          </a:xfrm>
        </p:spPr>
        <p:txBody>
          <a:bodyPr tIns="180000" anchor="ctr" anchorCtr="0"/>
          <a:lstStyle>
            <a:lvl1pPr algn="ctr">
              <a:defRPr sz="4800" cap="all" spc="-30" baseline="0"/>
            </a:lvl1pPr>
          </a:lstStyle>
          <a:p>
            <a:r>
              <a:rPr lang="en-US" noProof="0" dirty="0"/>
              <a:t>Thank you message.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365625"/>
            <a:ext cx="10513168" cy="1223615"/>
          </a:xfrm>
        </p:spPr>
        <p:txBody>
          <a:bodyPr/>
          <a:lstStyle>
            <a:lvl1pPr marL="0" indent="0" algn="ctr">
              <a:buNone/>
              <a:defRPr sz="1800" spc="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Add your contact details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6F50880-6D3D-4E8B-8BE2-332CEC92E7F1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28E8EE12-E1DB-1B48-B086-DB64164913A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8365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0ADF6-6EBA-45D6-B23F-6E111E2F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5E500035-E1B6-4415-8C72-27C57896A1F6}" type="datetime3">
              <a:rPr lang="en-US" noProof="0" smtClean="0"/>
              <a:t>17 May 2023</a:t>
            </a:fld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419A7-C335-4CF0-B2A6-E9335CE6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© Copyright F-Secure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AF98B-FE07-4903-8501-DBCE5BFC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4930074" y="2132409"/>
            <a:ext cx="2331852" cy="2304258"/>
          </a:xfrm>
          <a:custGeom>
            <a:avLst/>
            <a:gdLst>
              <a:gd name="T0" fmla="*/ 1234 w 2535"/>
              <a:gd name="T1" fmla="*/ 1824 h 2503"/>
              <a:gd name="T2" fmla="*/ 852 w 2535"/>
              <a:gd name="T3" fmla="*/ 1579 h 2503"/>
              <a:gd name="T4" fmla="*/ 832 w 2535"/>
              <a:gd name="T5" fmla="*/ 1386 h 2503"/>
              <a:gd name="T6" fmla="*/ 1299 w 2535"/>
              <a:gd name="T7" fmla="*/ 1425 h 2503"/>
              <a:gd name="T8" fmla="*/ 2534 w 2535"/>
              <a:gd name="T9" fmla="*/ 2457 h 2503"/>
              <a:gd name="T10" fmla="*/ 2462 w 2535"/>
              <a:gd name="T11" fmla="*/ 2486 h 2503"/>
              <a:gd name="T12" fmla="*/ 2522 w 2535"/>
              <a:gd name="T13" fmla="*/ 2487 h 2503"/>
              <a:gd name="T14" fmla="*/ 2468 w 2535"/>
              <a:gd name="T15" fmla="*/ 2451 h 2503"/>
              <a:gd name="T16" fmla="*/ 2483 w 2535"/>
              <a:gd name="T17" fmla="*/ 2485 h 2503"/>
              <a:gd name="T18" fmla="*/ 2494 w 2535"/>
              <a:gd name="T19" fmla="*/ 2465 h 2503"/>
              <a:gd name="T20" fmla="*/ 235 w 2535"/>
              <a:gd name="T21" fmla="*/ 2262 h 2503"/>
              <a:gd name="T22" fmla="*/ 306 w 2535"/>
              <a:gd name="T23" fmla="*/ 2348 h 2503"/>
              <a:gd name="T24" fmla="*/ 585 w 2535"/>
              <a:gd name="T25" fmla="*/ 2193 h 2503"/>
              <a:gd name="T26" fmla="*/ 771 w 2535"/>
              <a:gd name="T27" fmla="*/ 2310 h 2503"/>
              <a:gd name="T28" fmla="*/ 713 w 2535"/>
              <a:gd name="T29" fmla="*/ 2486 h 2503"/>
              <a:gd name="T30" fmla="*/ 500 w 2535"/>
              <a:gd name="T31" fmla="*/ 2404 h 2503"/>
              <a:gd name="T32" fmla="*/ 684 w 2535"/>
              <a:gd name="T33" fmla="*/ 2366 h 2503"/>
              <a:gd name="T34" fmla="*/ 492 w 2535"/>
              <a:gd name="T35" fmla="*/ 2246 h 2503"/>
              <a:gd name="T36" fmla="*/ 596 w 2535"/>
              <a:gd name="T37" fmla="*/ 2076 h 2503"/>
              <a:gd name="T38" fmla="*/ 695 w 2535"/>
              <a:gd name="T39" fmla="*/ 2162 h 2503"/>
              <a:gd name="T40" fmla="*/ 932 w 2535"/>
              <a:gd name="T41" fmla="*/ 2394 h 2503"/>
              <a:gd name="T42" fmla="*/ 1118 w 2535"/>
              <a:gd name="T43" fmla="*/ 2411 h 2503"/>
              <a:gd name="T44" fmla="*/ 913 w 2535"/>
              <a:gd name="T45" fmla="*/ 2492 h 2503"/>
              <a:gd name="T46" fmla="*/ 828 w 2535"/>
              <a:gd name="T47" fmla="*/ 2312 h 2503"/>
              <a:gd name="T48" fmla="*/ 1005 w 2535"/>
              <a:gd name="T49" fmla="*/ 2175 h 2503"/>
              <a:gd name="T50" fmla="*/ 1132 w 2535"/>
              <a:gd name="T51" fmla="*/ 2362 h 2503"/>
              <a:gd name="T52" fmla="*/ 978 w 2535"/>
              <a:gd name="T53" fmla="*/ 2246 h 2503"/>
              <a:gd name="T54" fmla="*/ 1438 w 2535"/>
              <a:gd name="T55" fmla="*/ 2198 h 2503"/>
              <a:gd name="T56" fmla="*/ 1301 w 2535"/>
              <a:gd name="T57" fmla="*/ 2266 h 2503"/>
              <a:gd name="T58" fmla="*/ 1313 w 2535"/>
              <a:gd name="T59" fmla="*/ 2417 h 2503"/>
              <a:gd name="T60" fmla="*/ 1419 w 2535"/>
              <a:gd name="T61" fmla="*/ 2488 h 2503"/>
              <a:gd name="T62" fmla="*/ 1194 w 2535"/>
              <a:gd name="T63" fmla="*/ 2434 h 2503"/>
              <a:gd name="T64" fmla="*/ 1222 w 2535"/>
              <a:gd name="T65" fmla="*/ 2210 h 2503"/>
              <a:gd name="T66" fmla="*/ 1531 w 2535"/>
              <a:gd name="T67" fmla="*/ 2468 h 2503"/>
              <a:gd name="T68" fmla="*/ 1595 w 2535"/>
              <a:gd name="T69" fmla="*/ 2181 h 2503"/>
              <a:gd name="T70" fmla="*/ 1703 w 2535"/>
              <a:gd name="T71" fmla="*/ 2182 h 2503"/>
              <a:gd name="T72" fmla="*/ 2004 w 2535"/>
              <a:gd name="T73" fmla="*/ 2256 h 2503"/>
              <a:gd name="T74" fmla="*/ 1936 w 2535"/>
              <a:gd name="T75" fmla="*/ 2181 h 2503"/>
              <a:gd name="T76" fmla="*/ 2055 w 2535"/>
              <a:gd name="T77" fmla="*/ 2258 h 2503"/>
              <a:gd name="T78" fmla="*/ 2304 w 2535"/>
              <a:gd name="T79" fmla="*/ 2422 h 2503"/>
              <a:gd name="T80" fmla="*/ 2293 w 2535"/>
              <a:gd name="T81" fmla="*/ 2502 h 2503"/>
              <a:gd name="T82" fmla="*/ 2108 w 2535"/>
              <a:gd name="T83" fmla="*/ 2399 h 2503"/>
              <a:gd name="T84" fmla="*/ 2187 w 2535"/>
              <a:gd name="T85" fmla="*/ 2187 h 2503"/>
              <a:gd name="T86" fmla="*/ 2391 w 2535"/>
              <a:gd name="T87" fmla="*/ 2242 h 2503"/>
              <a:gd name="T88" fmla="*/ 2302 w 2535"/>
              <a:gd name="T89" fmla="*/ 2261 h 2503"/>
              <a:gd name="T90" fmla="*/ 2201 w 2535"/>
              <a:gd name="T91" fmla="*/ 2310 h 2503"/>
              <a:gd name="T92" fmla="*/ 2043 w 2535"/>
              <a:gd name="T93" fmla="*/ 596 h 2503"/>
              <a:gd name="T94" fmla="*/ 1518 w 2535"/>
              <a:gd name="T95" fmla="*/ 509 h 2503"/>
              <a:gd name="T96" fmla="*/ 487 w 2535"/>
              <a:gd name="T97" fmla="*/ 593 h 2503"/>
              <a:gd name="T98" fmla="*/ 356 w 2535"/>
              <a:gd name="T99" fmla="*/ 753 h 2503"/>
              <a:gd name="T100" fmla="*/ 216 w 2535"/>
              <a:gd name="T101" fmla="*/ 256 h 2503"/>
              <a:gd name="T102" fmla="*/ 623 w 2535"/>
              <a:gd name="T103" fmla="*/ 53 h 2503"/>
              <a:gd name="T104" fmla="*/ 1599 w 2535"/>
              <a:gd name="T105" fmla="*/ 30 h 2503"/>
              <a:gd name="T106" fmla="*/ 953 w 2535"/>
              <a:gd name="T107" fmla="*/ 706 h 2503"/>
              <a:gd name="T108" fmla="*/ 488 w 2535"/>
              <a:gd name="T109" fmla="*/ 865 h 2503"/>
              <a:gd name="T110" fmla="*/ 401 w 2535"/>
              <a:gd name="T111" fmla="*/ 780 h 2503"/>
              <a:gd name="T112" fmla="*/ 1928 w 2535"/>
              <a:gd name="T113" fmla="*/ 936 h 2503"/>
              <a:gd name="T114" fmla="*/ 1653 w 2535"/>
              <a:gd name="T115" fmla="*/ 1335 h 2503"/>
              <a:gd name="T116" fmla="*/ 1227 w 2535"/>
              <a:gd name="T117" fmla="*/ 1256 h 2503"/>
              <a:gd name="T118" fmla="*/ 797 w 2535"/>
              <a:gd name="T119" fmla="*/ 1342 h 2503"/>
              <a:gd name="T120" fmla="*/ 498 w 2535"/>
              <a:gd name="T121" fmla="*/ 1064 h 2503"/>
              <a:gd name="T122" fmla="*/ 611 w 2535"/>
              <a:gd name="T123" fmla="*/ 866 h 2503"/>
              <a:gd name="T124" fmla="*/ 1509 w 2535"/>
              <a:gd name="T125" fmla="*/ 799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35" h="2503">
                <a:moveTo>
                  <a:pt x="1504" y="1572"/>
                </a:moveTo>
                <a:lnTo>
                  <a:pt x="1507" y="1573"/>
                </a:lnTo>
                <a:lnTo>
                  <a:pt x="1509" y="1574"/>
                </a:lnTo>
                <a:lnTo>
                  <a:pt x="1510" y="1576"/>
                </a:lnTo>
                <a:lnTo>
                  <a:pt x="1511" y="1578"/>
                </a:lnTo>
                <a:lnTo>
                  <a:pt x="1511" y="1582"/>
                </a:lnTo>
                <a:lnTo>
                  <a:pt x="1510" y="1583"/>
                </a:lnTo>
                <a:lnTo>
                  <a:pt x="1509" y="1585"/>
                </a:lnTo>
                <a:lnTo>
                  <a:pt x="1462" y="1638"/>
                </a:lnTo>
                <a:lnTo>
                  <a:pt x="1421" y="1682"/>
                </a:lnTo>
                <a:lnTo>
                  <a:pt x="1402" y="1703"/>
                </a:lnTo>
                <a:lnTo>
                  <a:pt x="1382" y="1723"/>
                </a:lnTo>
                <a:lnTo>
                  <a:pt x="1340" y="1767"/>
                </a:lnTo>
                <a:lnTo>
                  <a:pt x="1332" y="1775"/>
                </a:lnTo>
                <a:lnTo>
                  <a:pt x="1322" y="1782"/>
                </a:lnTo>
                <a:lnTo>
                  <a:pt x="1314" y="1789"/>
                </a:lnTo>
                <a:lnTo>
                  <a:pt x="1305" y="1795"/>
                </a:lnTo>
                <a:lnTo>
                  <a:pt x="1296" y="1801"/>
                </a:lnTo>
                <a:lnTo>
                  <a:pt x="1285" y="1806"/>
                </a:lnTo>
                <a:lnTo>
                  <a:pt x="1276" y="1811"/>
                </a:lnTo>
                <a:lnTo>
                  <a:pt x="1266" y="1815"/>
                </a:lnTo>
                <a:lnTo>
                  <a:pt x="1256" y="1818"/>
                </a:lnTo>
                <a:lnTo>
                  <a:pt x="1246" y="1821"/>
                </a:lnTo>
                <a:lnTo>
                  <a:pt x="1234" y="1824"/>
                </a:lnTo>
                <a:lnTo>
                  <a:pt x="1224" y="1826"/>
                </a:lnTo>
                <a:lnTo>
                  <a:pt x="1214" y="1828"/>
                </a:lnTo>
                <a:lnTo>
                  <a:pt x="1203" y="1830"/>
                </a:lnTo>
                <a:lnTo>
                  <a:pt x="1181" y="1831"/>
                </a:lnTo>
                <a:lnTo>
                  <a:pt x="1170" y="1830"/>
                </a:lnTo>
                <a:lnTo>
                  <a:pt x="1160" y="1830"/>
                </a:lnTo>
                <a:lnTo>
                  <a:pt x="1138" y="1825"/>
                </a:lnTo>
                <a:lnTo>
                  <a:pt x="1128" y="1823"/>
                </a:lnTo>
                <a:lnTo>
                  <a:pt x="1118" y="1820"/>
                </a:lnTo>
                <a:lnTo>
                  <a:pt x="1107" y="1817"/>
                </a:lnTo>
                <a:lnTo>
                  <a:pt x="1097" y="1813"/>
                </a:lnTo>
                <a:lnTo>
                  <a:pt x="1087" y="1809"/>
                </a:lnTo>
                <a:lnTo>
                  <a:pt x="1077" y="1805"/>
                </a:lnTo>
                <a:lnTo>
                  <a:pt x="1067" y="1799"/>
                </a:lnTo>
                <a:lnTo>
                  <a:pt x="1058" y="1794"/>
                </a:lnTo>
                <a:lnTo>
                  <a:pt x="1050" y="1788"/>
                </a:lnTo>
                <a:lnTo>
                  <a:pt x="1041" y="1780"/>
                </a:lnTo>
                <a:lnTo>
                  <a:pt x="1033" y="1773"/>
                </a:lnTo>
                <a:lnTo>
                  <a:pt x="1024" y="1765"/>
                </a:lnTo>
                <a:lnTo>
                  <a:pt x="970" y="1710"/>
                </a:lnTo>
                <a:lnTo>
                  <a:pt x="922" y="1659"/>
                </a:lnTo>
                <a:lnTo>
                  <a:pt x="899" y="1634"/>
                </a:lnTo>
                <a:lnTo>
                  <a:pt x="875" y="1608"/>
                </a:lnTo>
                <a:lnTo>
                  <a:pt x="852" y="1579"/>
                </a:lnTo>
                <a:lnTo>
                  <a:pt x="826" y="1548"/>
                </a:lnTo>
                <a:lnTo>
                  <a:pt x="819" y="1537"/>
                </a:lnTo>
                <a:lnTo>
                  <a:pt x="815" y="1531"/>
                </a:lnTo>
                <a:lnTo>
                  <a:pt x="813" y="1525"/>
                </a:lnTo>
                <a:lnTo>
                  <a:pt x="810" y="1518"/>
                </a:lnTo>
                <a:lnTo>
                  <a:pt x="808" y="1512"/>
                </a:lnTo>
                <a:lnTo>
                  <a:pt x="805" y="1505"/>
                </a:lnTo>
                <a:lnTo>
                  <a:pt x="804" y="1497"/>
                </a:lnTo>
                <a:lnTo>
                  <a:pt x="803" y="1490"/>
                </a:lnTo>
                <a:lnTo>
                  <a:pt x="802" y="1483"/>
                </a:lnTo>
                <a:lnTo>
                  <a:pt x="802" y="1476"/>
                </a:lnTo>
                <a:lnTo>
                  <a:pt x="802" y="1469"/>
                </a:lnTo>
                <a:lnTo>
                  <a:pt x="802" y="1462"/>
                </a:lnTo>
                <a:lnTo>
                  <a:pt x="803" y="1454"/>
                </a:lnTo>
                <a:lnTo>
                  <a:pt x="804" y="1446"/>
                </a:lnTo>
                <a:lnTo>
                  <a:pt x="805" y="1439"/>
                </a:lnTo>
                <a:lnTo>
                  <a:pt x="808" y="1432"/>
                </a:lnTo>
                <a:lnTo>
                  <a:pt x="810" y="1425"/>
                </a:lnTo>
                <a:lnTo>
                  <a:pt x="813" y="1419"/>
                </a:lnTo>
                <a:lnTo>
                  <a:pt x="816" y="1412"/>
                </a:lnTo>
                <a:lnTo>
                  <a:pt x="819" y="1404"/>
                </a:lnTo>
                <a:lnTo>
                  <a:pt x="823" y="1398"/>
                </a:lnTo>
                <a:lnTo>
                  <a:pt x="828" y="1392"/>
                </a:lnTo>
                <a:lnTo>
                  <a:pt x="832" y="1386"/>
                </a:lnTo>
                <a:lnTo>
                  <a:pt x="837" y="1381"/>
                </a:lnTo>
                <a:lnTo>
                  <a:pt x="843" y="1376"/>
                </a:lnTo>
                <a:lnTo>
                  <a:pt x="849" y="1371"/>
                </a:lnTo>
                <a:lnTo>
                  <a:pt x="857" y="1366"/>
                </a:lnTo>
                <a:lnTo>
                  <a:pt x="864" y="1361"/>
                </a:lnTo>
                <a:lnTo>
                  <a:pt x="871" y="1357"/>
                </a:lnTo>
                <a:lnTo>
                  <a:pt x="879" y="1354"/>
                </a:lnTo>
                <a:lnTo>
                  <a:pt x="887" y="1351"/>
                </a:lnTo>
                <a:lnTo>
                  <a:pt x="907" y="1345"/>
                </a:lnTo>
                <a:lnTo>
                  <a:pt x="926" y="1340"/>
                </a:lnTo>
                <a:lnTo>
                  <a:pt x="964" y="1331"/>
                </a:lnTo>
                <a:lnTo>
                  <a:pt x="983" y="1327"/>
                </a:lnTo>
                <a:lnTo>
                  <a:pt x="1001" y="1324"/>
                </a:lnTo>
                <a:lnTo>
                  <a:pt x="1020" y="1321"/>
                </a:lnTo>
                <a:lnTo>
                  <a:pt x="1039" y="1317"/>
                </a:lnTo>
                <a:lnTo>
                  <a:pt x="1057" y="1315"/>
                </a:lnTo>
                <a:lnTo>
                  <a:pt x="1076" y="1313"/>
                </a:lnTo>
                <a:lnTo>
                  <a:pt x="1094" y="1311"/>
                </a:lnTo>
                <a:lnTo>
                  <a:pt x="1113" y="1310"/>
                </a:lnTo>
                <a:lnTo>
                  <a:pt x="1149" y="1308"/>
                </a:lnTo>
                <a:lnTo>
                  <a:pt x="1186" y="1308"/>
                </a:lnTo>
                <a:lnTo>
                  <a:pt x="1218" y="1343"/>
                </a:lnTo>
                <a:lnTo>
                  <a:pt x="1249" y="1374"/>
                </a:lnTo>
                <a:lnTo>
                  <a:pt x="1299" y="1425"/>
                </a:lnTo>
                <a:lnTo>
                  <a:pt x="1319" y="1443"/>
                </a:lnTo>
                <a:lnTo>
                  <a:pt x="1344" y="1465"/>
                </a:lnTo>
                <a:lnTo>
                  <a:pt x="1371" y="1487"/>
                </a:lnTo>
                <a:lnTo>
                  <a:pt x="1401" y="1510"/>
                </a:lnTo>
                <a:lnTo>
                  <a:pt x="1431" y="1531"/>
                </a:lnTo>
                <a:lnTo>
                  <a:pt x="1445" y="1541"/>
                </a:lnTo>
                <a:lnTo>
                  <a:pt x="1452" y="1545"/>
                </a:lnTo>
                <a:lnTo>
                  <a:pt x="1459" y="1549"/>
                </a:lnTo>
                <a:lnTo>
                  <a:pt x="1472" y="1558"/>
                </a:lnTo>
                <a:lnTo>
                  <a:pt x="1484" y="1564"/>
                </a:lnTo>
                <a:lnTo>
                  <a:pt x="1495" y="1569"/>
                </a:lnTo>
                <a:lnTo>
                  <a:pt x="1504" y="1572"/>
                </a:lnTo>
                <a:close/>
                <a:moveTo>
                  <a:pt x="2497" y="2427"/>
                </a:moveTo>
                <a:lnTo>
                  <a:pt x="2505" y="2428"/>
                </a:lnTo>
                <a:lnTo>
                  <a:pt x="2514" y="2430"/>
                </a:lnTo>
                <a:lnTo>
                  <a:pt x="2517" y="2431"/>
                </a:lnTo>
                <a:lnTo>
                  <a:pt x="2520" y="2434"/>
                </a:lnTo>
                <a:lnTo>
                  <a:pt x="2523" y="2435"/>
                </a:lnTo>
                <a:lnTo>
                  <a:pt x="2525" y="2438"/>
                </a:lnTo>
                <a:lnTo>
                  <a:pt x="2527" y="2440"/>
                </a:lnTo>
                <a:lnTo>
                  <a:pt x="2529" y="2443"/>
                </a:lnTo>
                <a:lnTo>
                  <a:pt x="2531" y="2446"/>
                </a:lnTo>
                <a:lnTo>
                  <a:pt x="2532" y="2449"/>
                </a:lnTo>
                <a:lnTo>
                  <a:pt x="2534" y="2457"/>
                </a:lnTo>
                <a:lnTo>
                  <a:pt x="2534" y="2461"/>
                </a:lnTo>
                <a:lnTo>
                  <a:pt x="2535" y="2465"/>
                </a:lnTo>
                <a:lnTo>
                  <a:pt x="2534" y="2474"/>
                </a:lnTo>
                <a:lnTo>
                  <a:pt x="2532" y="2482"/>
                </a:lnTo>
                <a:lnTo>
                  <a:pt x="2531" y="2486"/>
                </a:lnTo>
                <a:lnTo>
                  <a:pt x="2529" y="2489"/>
                </a:lnTo>
                <a:lnTo>
                  <a:pt x="2527" y="2491"/>
                </a:lnTo>
                <a:lnTo>
                  <a:pt x="2525" y="2494"/>
                </a:lnTo>
                <a:lnTo>
                  <a:pt x="2523" y="2496"/>
                </a:lnTo>
                <a:lnTo>
                  <a:pt x="2520" y="2498"/>
                </a:lnTo>
                <a:lnTo>
                  <a:pt x="2517" y="2499"/>
                </a:lnTo>
                <a:lnTo>
                  <a:pt x="2514" y="2501"/>
                </a:lnTo>
                <a:lnTo>
                  <a:pt x="2505" y="2503"/>
                </a:lnTo>
                <a:lnTo>
                  <a:pt x="2501" y="2503"/>
                </a:lnTo>
                <a:lnTo>
                  <a:pt x="2497" y="2503"/>
                </a:lnTo>
                <a:lnTo>
                  <a:pt x="2488" y="2503"/>
                </a:lnTo>
                <a:lnTo>
                  <a:pt x="2480" y="2501"/>
                </a:lnTo>
                <a:lnTo>
                  <a:pt x="2477" y="2499"/>
                </a:lnTo>
                <a:lnTo>
                  <a:pt x="2474" y="2498"/>
                </a:lnTo>
                <a:lnTo>
                  <a:pt x="2471" y="2496"/>
                </a:lnTo>
                <a:lnTo>
                  <a:pt x="2469" y="2494"/>
                </a:lnTo>
                <a:lnTo>
                  <a:pt x="2467" y="2491"/>
                </a:lnTo>
                <a:lnTo>
                  <a:pt x="2464" y="2489"/>
                </a:lnTo>
                <a:lnTo>
                  <a:pt x="2462" y="2486"/>
                </a:lnTo>
                <a:lnTo>
                  <a:pt x="2461" y="2482"/>
                </a:lnTo>
                <a:lnTo>
                  <a:pt x="2459" y="2474"/>
                </a:lnTo>
                <a:lnTo>
                  <a:pt x="2459" y="2470"/>
                </a:lnTo>
                <a:lnTo>
                  <a:pt x="2459" y="2465"/>
                </a:lnTo>
                <a:lnTo>
                  <a:pt x="2459" y="2457"/>
                </a:lnTo>
                <a:lnTo>
                  <a:pt x="2461" y="2449"/>
                </a:lnTo>
                <a:lnTo>
                  <a:pt x="2462" y="2446"/>
                </a:lnTo>
                <a:lnTo>
                  <a:pt x="2464" y="2443"/>
                </a:lnTo>
                <a:lnTo>
                  <a:pt x="2467" y="2440"/>
                </a:lnTo>
                <a:lnTo>
                  <a:pt x="2469" y="2438"/>
                </a:lnTo>
                <a:lnTo>
                  <a:pt x="2471" y="2435"/>
                </a:lnTo>
                <a:lnTo>
                  <a:pt x="2474" y="2434"/>
                </a:lnTo>
                <a:lnTo>
                  <a:pt x="2477" y="2431"/>
                </a:lnTo>
                <a:lnTo>
                  <a:pt x="2480" y="2430"/>
                </a:lnTo>
                <a:lnTo>
                  <a:pt x="2488" y="2428"/>
                </a:lnTo>
                <a:lnTo>
                  <a:pt x="2492" y="2427"/>
                </a:lnTo>
                <a:lnTo>
                  <a:pt x="2497" y="2427"/>
                </a:lnTo>
                <a:close/>
                <a:moveTo>
                  <a:pt x="2497" y="2496"/>
                </a:moveTo>
                <a:lnTo>
                  <a:pt x="2504" y="2496"/>
                </a:lnTo>
                <a:lnTo>
                  <a:pt x="2511" y="2494"/>
                </a:lnTo>
                <a:lnTo>
                  <a:pt x="2516" y="2492"/>
                </a:lnTo>
                <a:lnTo>
                  <a:pt x="2518" y="2491"/>
                </a:lnTo>
                <a:lnTo>
                  <a:pt x="2520" y="2489"/>
                </a:lnTo>
                <a:lnTo>
                  <a:pt x="2522" y="2487"/>
                </a:lnTo>
                <a:lnTo>
                  <a:pt x="2523" y="2485"/>
                </a:lnTo>
                <a:lnTo>
                  <a:pt x="2525" y="2483"/>
                </a:lnTo>
                <a:lnTo>
                  <a:pt x="2526" y="2479"/>
                </a:lnTo>
                <a:lnTo>
                  <a:pt x="2527" y="2473"/>
                </a:lnTo>
                <a:lnTo>
                  <a:pt x="2527" y="2465"/>
                </a:lnTo>
                <a:lnTo>
                  <a:pt x="2527" y="2458"/>
                </a:lnTo>
                <a:lnTo>
                  <a:pt x="2526" y="2451"/>
                </a:lnTo>
                <a:lnTo>
                  <a:pt x="2525" y="2449"/>
                </a:lnTo>
                <a:lnTo>
                  <a:pt x="2523" y="2446"/>
                </a:lnTo>
                <a:lnTo>
                  <a:pt x="2520" y="2442"/>
                </a:lnTo>
                <a:lnTo>
                  <a:pt x="2518" y="2440"/>
                </a:lnTo>
                <a:lnTo>
                  <a:pt x="2516" y="2439"/>
                </a:lnTo>
                <a:lnTo>
                  <a:pt x="2511" y="2437"/>
                </a:lnTo>
                <a:lnTo>
                  <a:pt x="2504" y="2436"/>
                </a:lnTo>
                <a:lnTo>
                  <a:pt x="2497" y="2435"/>
                </a:lnTo>
                <a:lnTo>
                  <a:pt x="2493" y="2436"/>
                </a:lnTo>
                <a:lnTo>
                  <a:pt x="2489" y="2436"/>
                </a:lnTo>
                <a:lnTo>
                  <a:pt x="2483" y="2437"/>
                </a:lnTo>
                <a:lnTo>
                  <a:pt x="2478" y="2439"/>
                </a:lnTo>
                <a:lnTo>
                  <a:pt x="2476" y="2440"/>
                </a:lnTo>
                <a:lnTo>
                  <a:pt x="2474" y="2442"/>
                </a:lnTo>
                <a:lnTo>
                  <a:pt x="2472" y="2444"/>
                </a:lnTo>
                <a:lnTo>
                  <a:pt x="2471" y="2446"/>
                </a:lnTo>
                <a:lnTo>
                  <a:pt x="2468" y="2451"/>
                </a:lnTo>
                <a:lnTo>
                  <a:pt x="2467" y="2458"/>
                </a:lnTo>
                <a:lnTo>
                  <a:pt x="2467" y="2465"/>
                </a:lnTo>
                <a:lnTo>
                  <a:pt x="2467" y="2473"/>
                </a:lnTo>
                <a:lnTo>
                  <a:pt x="2468" y="2479"/>
                </a:lnTo>
                <a:lnTo>
                  <a:pt x="2469" y="2483"/>
                </a:lnTo>
                <a:lnTo>
                  <a:pt x="2471" y="2485"/>
                </a:lnTo>
                <a:lnTo>
                  <a:pt x="2472" y="2487"/>
                </a:lnTo>
                <a:lnTo>
                  <a:pt x="2474" y="2489"/>
                </a:lnTo>
                <a:lnTo>
                  <a:pt x="2476" y="2491"/>
                </a:lnTo>
                <a:lnTo>
                  <a:pt x="2478" y="2492"/>
                </a:lnTo>
                <a:lnTo>
                  <a:pt x="2483" y="2494"/>
                </a:lnTo>
                <a:lnTo>
                  <a:pt x="2489" y="2496"/>
                </a:lnTo>
                <a:lnTo>
                  <a:pt x="2497" y="2496"/>
                </a:lnTo>
                <a:close/>
                <a:moveTo>
                  <a:pt x="2513" y="2458"/>
                </a:moveTo>
                <a:lnTo>
                  <a:pt x="2512" y="2462"/>
                </a:lnTo>
                <a:lnTo>
                  <a:pt x="2510" y="2465"/>
                </a:lnTo>
                <a:lnTo>
                  <a:pt x="2507" y="2468"/>
                </a:lnTo>
                <a:lnTo>
                  <a:pt x="2504" y="2469"/>
                </a:lnTo>
                <a:lnTo>
                  <a:pt x="2513" y="2485"/>
                </a:lnTo>
                <a:lnTo>
                  <a:pt x="2502" y="2485"/>
                </a:lnTo>
                <a:lnTo>
                  <a:pt x="2495" y="2471"/>
                </a:lnTo>
                <a:lnTo>
                  <a:pt x="2491" y="2471"/>
                </a:lnTo>
                <a:lnTo>
                  <a:pt x="2491" y="2485"/>
                </a:lnTo>
                <a:lnTo>
                  <a:pt x="2483" y="2485"/>
                </a:lnTo>
                <a:lnTo>
                  <a:pt x="2483" y="2447"/>
                </a:lnTo>
                <a:lnTo>
                  <a:pt x="2488" y="2446"/>
                </a:lnTo>
                <a:lnTo>
                  <a:pt x="2494" y="2446"/>
                </a:lnTo>
                <a:lnTo>
                  <a:pt x="2499" y="2446"/>
                </a:lnTo>
                <a:lnTo>
                  <a:pt x="2502" y="2447"/>
                </a:lnTo>
                <a:lnTo>
                  <a:pt x="2506" y="2448"/>
                </a:lnTo>
                <a:lnTo>
                  <a:pt x="2509" y="2449"/>
                </a:lnTo>
                <a:lnTo>
                  <a:pt x="2511" y="2451"/>
                </a:lnTo>
                <a:lnTo>
                  <a:pt x="2512" y="2453"/>
                </a:lnTo>
                <a:lnTo>
                  <a:pt x="2512" y="2456"/>
                </a:lnTo>
                <a:lnTo>
                  <a:pt x="2513" y="2458"/>
                </a:lnTo>
                <a:close/>
                <a:moveTo>
                  <a:pt x="2494" y="2465"/>
                </a:moveTo>
                <a:lnTo>
                  <a:pt x="2498" y="2464"/>
                </a:lnTo>
                <a:lnTo>
                  <a:pt x="2501" y="2463"/>
                </a:lnTo>
                <a:lnTo>
                  <a:pt x="2502" y="2462"/>
                </a:lnTo>
                <a:lnTo>
                  <a:pt x="2502" y="2461"/>
                </a:lnTo>
                <a:lnTo>
                  <a:pt x="2503" y="2459"/>
                </a:lnTo>
                <a:lnTo>
                  <a:pt x="2502" y="2456"/>
                </a:lnTo>
                <a:lnTo>
                  <a:pt x="2501" y="2454"/>
                </a:lnTo>
                <a:lnTo>
                  <a:pt x="2499" y="2453"/>
                </a:lnTo>
                <a:lnTo>
                  <a:pt x="2494" y="2453"/>
                </a:lnTo>
                <a:lnTo>
                  <a:pt x="2491" y="2453"/>
                </a:lnTo>
                <a:lnTo>
                  <a:pt x="2491" y="2465"/>
                </a:lnTo>
                <a:lnTo>
                  <a:pt x="2494" y="2465"/>
                </a:lnTo>
                <a:close/>
                <a:moveTo>
                  <a:pt x="0" y="2087"/>
                </a:moveTo>
                <a:lnTo>
                  <a:pt x="0" y="2084"/>
                </a:lnTo>
                <a:lnTo>
                  <a:pt x="1" y="2082"/>
                </a:lnTo>
                <a:lnTo>
                  <a:pt x="2" y="2081"/>
                </a:lnTo>
                <a:lnTo>
                  <a:pt x="4" y="2080"/>
                </a:lnTo>
                <a:lnTo>
                  <a:pt x="8" y="2080"/>
                </a:lnTo>
                <a:lnTo>
                  <a:pt x="255" y="2080"/>
                </a:lnTo>
                <a:lnTo>
                  <a:pt x="259" y="2080"/>
                </a:lnTo>
                <a:lnTo>
                  <a:pt x="260" y="2081"/>
                </a:lnTo>
                <a:lnTo>
                  <a:pt x="261" y="2081"/>
                </a:lnTo>
                <a:lnTo>
                  <a:pt x="262" y="2084"/>
                </a:lnTo>
                <a:lnTo>
                  <a:pt x="262" y="2087"/>
                </a:lnTo>
                <a:lnTo>
                  <a:pt x="262" y="2162"/>
                </a:lnTo>
                <a:lnTo>
                  <a:pt x="262" y="2166"/>
                </a:lnTo>
                <a:lnTo>
                  <a:pt x="262" y="2167"/>
                </a:lnTo>
                <a:lnTo>
                  <a:pt x="261" y="2168"/>
                </a:lnTo>
                <a:lnTo>
                  <a:pt x="259" y="2169"/>
                </a:lnTo>
                <a:lnTo>
                  <a:pt x="255" y="2170"/>
                </a:lnTo>
                <a:lnTo>
                  <a:pt x="101" y="2170"/>
                </a:lnTo>
                <a:lnTo>
                  <a:pt x="101" y="2260"/>
                </a:lnTo>
                <a:lnTo>
                  <a:pt x="229" y="2260"/>
                </a:lnTo>
                <a:lnTo>
                  <a:pt x="233" y="2260"/>
                </a:lnTo>
                <a:lnTo>
                  <a:pt x="234" y="2261"/>
                </a:lnTo>
                <a:lnTo>
                  <a:pt x="235" y="2262"/>
                </a:lnTo>
                <a:lnTo>
                  <a:pt x="236" y="2264"/>
                </a:lnTo>
                <a:lnTo>
                  <a:pt x="237" y="2268"/>
                </a:lnTo>
                <a:lnTo>
                  <a:pt x="237" y="2341"/>
                </a:lnTo>
                <a:lnTo>
                  <a:pt x="236" y="2345"/>
                </a:lnTo>
                <a:lnTo>
                  <a:pt x="236" y="2346"/>
                </a:lnTo>
                <a:lnTo>
                  <a:pt x="235" y="2347"/>
                </a:lnTo>
                <a:lnTo>
                  <a:pt x="233" y="2348"/>
                </a:lnTo>
                <a:lnTo>
                  <a:pt x="229" y="2348"/>
                </a:lnTo>
                <a:lnTo>
                  <a:pt x="101" y="2348"/>
                </a:lnTo>
                <a:lnTo>
                  <a:pt x="101" y="2488"/>
                </a:lnTo>
                <a:lnTo>
                  <a:pt x="101" y="2492"/>
                </a:lnTo>
                <a:lnTo>
                  <a:pt x="101" y="2494"/>
                </a:lnTo>
                <a:lnTo>
                  <a:pt x="100" y="2495"/>
                </a:lnTo>
                <a:lnTo>
                  <a:pt x="98" y="2496"/>
                </a:lnTo>
                <a:lnTo>
                  <a:pt x="94" y="2496"/>
                </a:lnTo>
                <a:lnTo>
                  <a:pt x="8" y="2496"/>
                </a:lnTo>
                <a:lnTo>
                  <a:pt x="4" y="2496"/>
                </a:lnTo>
                <a:lnTo>
                  <a:pt x="3" y="2495"/>
                </a:lnTo>
                <a:lnTo>
                  <a:pt x="2" y="2495"/>
                </a:lnTo>
                <a:lnTo>
                  <a:pt x="0" y="2492"/>
                </a:lnTo>
                <a:lnTo>
                  <a:pt x="0" y="2488"/>
                </a:lnTo>
                <a:lnTo>
                  <a:pt x="0" y="2087"/>
                </a:lnTo>
                <a:close/>
                <a:moveTo>
                  <a:pt x="309" y="2348"/>
                </a:moveTo>
                <a:lnTo>
                  <a:pt x="306" y="2348"/>
                </a:lnTo>
                <a:lnTo>
                  <a:pt x="304" y="2348"/>
                </a:lnTo>
                <a:lnTo>
                  <a:pt x="303" y="2347"/>
                </a:lnTo>
                <a:lnTo>
                  <a:pt x="302" y="2345"/>
                </a:lnTo>
                <a:lnTo>
                  <a:pt x="302" y="2341"/>
                </a:lnTo>
                <a:lnTo>
                  <a:pt x="302" y="2268"/>
                </a:lnTo>
                <a:lnTo>
                  <a:pt x="302" y="2264"/>
                </a:lnTo>
                <a:lnTo>
                  <a:pt x="303" y="2263"/>
                </a:lnTo>
                <a:lnTo>
                  <a:pt x="303" y="2262"/>
                </a:lnTo>
                <a:lnTo>
                  <a:pt x="306" y="2260"/>
                </a:lnTo>
                <a:lnTo>
                  <a:pt x="309" y="2260"/>
                </a:lnTo>
                <a:lnTo>
                  <a:pt x="436" y="2260"/>
                </a:lnTo>
                <a:lnTo>
                  <a:pt x="439" y="2260"/>
                </a:lnTo>
                <a:lnTo>
                  <a:pt x="441" y="2261"/>
                </a:lnTo>
                <a:lnTo>
                  <a:pt x="442" y="2262"/>
                </a:lnTo>
                <a:lnTo>
                  <a:pt x="443" y="2264"/>
                </a:lnTo>
                <a:lnTo>
                  <a:pt x="443" y="2268"/>
                </a:lnTo>
                <a:lnTo>
                  <a:pt x="443" y="2341"/>
                </a:lnTo>
                <a:lnTo>
                  <a:pt x="443" y="2345"/>
                </a:lnTo>
                <a:lnTo>
                  <a:pt x="442" y="2346"/>
                </a:lnTo>
                <a:lnTo>
                  <a:pt x="442" y="2347"/>
                </a:lnTo>
                <a:lnTo>
                  <a:pt x="439" y="2348"/>
                </a:lnTo>
                <a:lnTo>
                  <a:pt x="436" y="2348"/>
                </a:lnTo>
                <a:lnTo>
                  <a:pt x="309" y="2348"/>
                </a:lnTo>
                <a:close/>
                <a:moveTo>
                  <a:pt x="585" y="2193"/>
                </a:moveTo>
                <a:lnTo>
                  <a:pt x="585" y="2198"/>
                </a:lnTo>
                <a:lnTo>
                  <a:pt x="585" y="2203"/>
                </a:lnTo>
                <a:lnTo>
                  <a:pt x="587" y="2207"/>
                </a:lnTo>
                <a:lnTo>
                  <a:pt x="588" y="2211"/>
                </a:lnTo>
                <a:lnTo>
                  <a:pt x="591" y="2214"/>
                </a:lnTo>
                <a:lnTo>
                  <a:pt x="594" y="2217"/>
                </a:lnTo>
                <a:lnTo>
                  <a:pt x="597" y="2220"/>
                </a:lnTo>
                <a:lnTo>
                  <a:pt x="601" y="2222"/>
                </a:lnTo>
                <a:lnTo>
                  <a:pt x="606" y="2225"/>
                </a:lnTo>
                <a:lnTo>
                  <a:pt x="611" y="2227"/>
                </a:lnTo>
                <a:lnTo>
                  <a:pt x="625" y="2232"/>
                </a:lnTo>
                <a:lnTo>
                  <a:pt x="643" y="2238"/>
                </a:lnTo>
                <a:lnTo>
                  <a:pt x="663" y="2244"/>
                </a:lnTo>
                <a:lnTo>
                  <a:pt x="680" y="2250"/>
                </a:lnTo>
                <a:lnTo>
                  <a:pt x="695" y="2255"/>
                </a:lnTo>
                <a:lnTo>
                  <a:pt x="708" y="2260"/>
                </a:lnTo>
                <a:lnTo>
                  <a:pt x="721" y="2266"/>
                </a:lnTo>
                <a:lnTo>
                  <a:pt x="732" y="2272"/>
                </a:lnTo>
                <a:lnTo>
                  <a:pt x="741" y="2278"/>
                </a:lnTo>
                <a:lnTo>
                  <a:pt x="750" y="2285"/>
                </a:lnTo>
                <a:lnTo>
                  <a:pt x="754" y="2289"/>
                </a:lnTo>
                <a:lnTo>
                  <a:pt x="758" y="2292"/>
                </a:lnTo>
                <a:lnTo>
                  <a:pt x="765" y="2301"/>
                </a:lnTo>
                <a:lnTo>
                  <a:pt x="771" y="2310"/>
                </a:lnTo>
                <a:lnTo>
                  <a:pt x="776" y="2318"/>
                </a:lnTo>
                <a:lnTo>
                  <a:pt x="778" y="2323"/>
                </a:lnTo>
                <a:lnTo>
                  <a:pt x="779" y="2328"/>
                </a:lnTo>
                <a:lnTo>
                  <a:pt x="782" y="2338"/>
                </a:lnTo>
                <a:lnTo>
                  <a:pt x="784" y="2350"/>
                </a:lnTo>
                <a:lnTo>
                  <a:pt x="785" y="2361"/>
                </a:lnTo>
                <a:lnTo>
                  <a:pt x="786" y="2374"/>
                </a:lnTo>
                <a:lnTo>
                  <a:pt x="785" y="2382"/>
                </a:lnTo>
                <a:lnTo>
                  <a:pt x="785" y="2391"/>
                </a:lnTo>
                <a:lnTo>
                  <a:pt x="784" y="2398"/>
                </a:lnTo>
                <a:lnTo>
                  <a:pt x="782" y="2406"/>
                </a:lnTo>
                <a:lnTo>
                  <a:pt x="781" y="2413"/>
                </a:lnTo>
                <a:lnTo>
                  <a:pt x="778" y="2419"/>
                </a:lnTo>
                <a:lnTo>
                  <a:pt x="776" y="2426"/>
                </a:lnTo>
                <a:lnTo>
                  <a:pt x="773" y="2432"/>
                </a:lnTo>
                <a:lnTo>
                  <a:pt x="770" y="2439"/>
                </a:lnTo>
                <a:lnTo>
                  <a:pt x="766" y="2444"/>
                </a:lnTo>
                <a:lnTo>
                  <a:pt x="761" y="2450"/>
                </a:lnTo>
                <a:lnTo>
                  <a:pt x="757" y="2455"/>
                </a:lnTo>
                <a:lnTo>
                  <a:pt x="748" y="2464"/>
                </a:lnTo>
                <a:lnTo>
                  <a:pt x="742" y="2468"/>
                </a:lnTo>
                <a:lnTo>
                  <a:pt x="737" y="2472"/>
                </a:lnTo>
                <a:lnTo>
                  <a:pt x="726" y="2479"/>
                </a:lnTo>
                <a:lnTo>
                  <a:pt x="713" y="2486"/>
                </a:lnTo>
                <a:lnTo>
                  <a:pt x="699" y="2491"/>
                </a:lnTo>
                <a:lnTo>
                  <a:pt x="686" y="2496"/>
                </a:lnTo>
                <a:lnTo>
                  <a:pt x="670" y="2499"/>
                </a:lnTo>
                <a:lnTo>
                  <a:pt x="663" y="2500"/>
                </a:lnTo>
                <a:lnTo>
                  <a:pt x="655" y="2501"/>
                </a:lnTo>
                <a:lnTo>
                  <a:pt x="640" y="2502"/>
                </a:lnTo>
                <a:lnTo>
                  <a:pt x="623" y="2503"/>
                </a:lnTo>
                <a:lnTo>
                  <a:pt x="606" y="2502"/>
                </a:lnTo>
                <a:lnTo>
                  <a:pt x="587" y="2501"/>
                </a:lnTo>
                <a:lnTo>
                  <a:pt x="570" y="2498"/>
                </a:lnTo>
                <a:lnTo>
                  <a:pt x="554" y="2494"/>
                </a:lnTo>
                <a:lnTo>
                  <a:pt x="538" y="2490"/>
                </a:lnTo>
                <a:lnTo>
                  <a:pt x="524" y="2485"/>
                </a:lnTo>
                <a:lnTo>
                  <a:pt x="512" y="2479"/>
                </a:lnTo>
                <a:lnTo>
                  <a:pt x="500" y="2474"/>
                </a:lnTo>
                <a:lnTo>
                  <a:pt x="498" y="2472"/>
                </a:lnTo>
                <a:lnTo>
                  <a:pt x="496" y="2470"/>
                </a:lnTo>
                <a:lnTo>
                  <a:pt x="495" y="2468"/>
                </a:lnTo>
                <a:lnTo>
                  <a:pt x="494" y="2464"/>
                </a:lnTo>
                <a:lnTo>
                  <a:pt x="494" y="2410"/>
                </a:lnTo>
                <a:lnTo>
                  <a:pt x="495" y="2407"/>
                </a:lnTo>
                <a:lnTo>
                  <a:pt x="495" y="2405"/>
                </a:lnTo>
                <a:lnTo>
                  <a:pt x="497" y="2404"/>
                </a:lnTo>
                <a:lnTo>
                  <a:pt x="500" y="2404"/>
                </a:lnTo>
                <a:lnTo>
                  <a:pt x="506" y="2404"/>
                </a:lnTo>
                <a:lnTo>
                  <a:pt x="515" y="2406"/>
                </a:lnTo>
                <a:lnTo>
                  <a:pt x="542" y="2411"/>
                </a:lnTo>
                <a:lnTo>
                  <a:pt x="559" y="2414"/>
                </a:lnTo>
                <a:lnTo>
                  <a:pt x="577" y="2416"/>
                </a:lnTo>
                <a:lnTo>
                  <a:pt x="597" y="2418"/>
                </a:lnTo>
                <a:lnTo>
                  <a:pt x="617" y="2419"/>
                </a:lnTo>
                <a:lnTo>
                  <a:pt x="634" y="2418"/>
                </a:lnTo>
                <a:lnTo>
                  <a:pt x="641" y="2417"/>
                </a:lnTo>
                <a:lnTo>
                  <a:pt x="647" y="2416"/>
                </a:lnTo>
                <a:lnTo>
                  <a:pt x="659" y="2414"/>
                </a:lnTo>
                <a:lnTo>
                  <a:pt x="664" y="2412"/>
                </a:lnTo>
                <a:lnTo>
                  <a:pt x="668" y="2410"/>
                </a:lnTo>
                <a:lnTo>
                  <a:pt x="672" y="2407"/>
                </a:lnTo>
                <a:lnTo>
                  <a:pt x="677" y="2404"/>
                </a:lnTo>
                <a:lnTo>
                  <a:pt x="679" y="2401"/>
                </a:lnTo>
                <a:lnTo>
                  <a:pt x="682" y="2398"/>
                </a:lnTo>
                <a:lnTo>
                  <a:pt x="683" y="2394"/>
                </a:lnTo>
                <a:lnTo>
                  <a:pt x="685" y="2390"/>
                </a:lnTo>
                <a:lnTo>
                  <a:pt x="685" y="2384"/>
                </a:lnTo>
                <a:lnTo>
                  <a:pt x="686" y="2379"/>
                </a:lnTo>
                <a:lnTo>
                  <a:pt x="685" y="2374"/>
                </a:lnTo>
                <a:lnTo>
                  <a:pt x="685" y="2370"/>
                </a:lnTo>
                <a:lnTo>
                  <a:pt x="684" y="2366"/>
                </a:lnTo>
                <a:lnTo>
                  <a:pt x="682" y="2362"/>
                </a:lnTo>
                <a:lnTo>
                  <a:pt x="680" y="2359"/>
                </a:lnTo>
                <a:lnTo>
                  <a:pt x="677" y="2355"/>
                </a:lnTo>
                <a:lnTo>
                  <a:pt x="672" y="2352"/>
                </a:lnTo>
                <a:lnTo>
                  <a:pt x="668" y="2350"/>
                </a:lnTo>
                <a:lnTo>
                  <a:pt x="664" y="2347"/>
                </a:lnTo>
                <a:lnTo>
                  <a:pt x="658" y="2345"/>
                </a:lnTo>
                <a:lnTo>
                  <a:pt x="652" y="2342"/>
                </a:lnTo>
                <a:lnTo>
                  <a:pt x="646" y="2339"/>
                </a:lnTo>
                <a:lnTo>
                  <a:pt x="629" y="2334"/>
                </a:lnTo>
                <a:lnTo>
                  <a:pt x="610" y="2329"/>
                </a:lnTo>
                <a:lnTo>
                  <a:pt x="594" y="2324"/>
                </a:lnTo>
                <a:lnTo>
                  <a:pt x="578" y="2319"/>
                </a:lnTo>
                <a:lnTo>
                  <a:pt x="564" y="2314"/>
                </a:lnTo>
                <a:lnTo>
                  <a:pt x="552" y="2308"/>
                </a:lnTo>
                <a:lnTo>
                  <a:pt x="540" y="2302"/>
                </a:lnTo>
                <a:lnTo>
                  <a:pt x="530" y="2296"/>
                </a:lnTo>
                <a:lnTo>
                  <a:pt x="521" y="2288"/>
                </a:lnTo>
                <a:lnTo>
                  <a:pt x="513" y="2281"/>
                </a:lnTo>
                <a:lnTo>
                  <a:pt x="507" y="2273"/>
                </a:lnTo>
                <a:lnTo>
                  <a:pt x="500" y="2265"/>
                </a:lnTo>
                <a:lnTo>
                  <a:pt x="495" y="2256"/>
                </a:lnTo>
                <a:lnTo>
                  <a:pt x="493" y="2252"/>
                </a:lnTo>
                <a:lnTo>
                  <a:pt x="492" y="2246"/>
                </a:lnTo>
                <a:lnTo>
                  <a:pt x="489" y="2236"/>
                </a:lnTo>
                <a:lnTo>
                  <a:pt x="487" y="2225"/>
                </a:lnTo>
                <a:lnTo>
                  <a:pt x="486" y="2213"/>
                </a:lnTo>
                <a:lnTo>
                  <a:pt x="485" y="2200"/>
                </a:lnTo>
                <a:lnTo>
                  <a:pt x="486" y="2192"/>
                </a:lnTo>
                <a:lnTo>
                  <a:pt x="486" y="2185"/>
                </a:lnTo>
                <a:lnTo>
                  <a:pt x="487" y="2178"/>
                </a:lnTo>
                <a:lnTo>
                  <a:pt x="488" y="2171"/>
                </a:lnTo>
                <a:lnTo>
                  <a:pt x="492" y="2159"/>
                </a:lnTo>
                <a:lnTo>
                  <a:pt x="497" y="2146"/>
                </a:lnTo>
                <a:lnTo>
                  <a:pt x="504" y="2134"/>
                </a:lnTo>
                <a:lnTo>
                  <a:pt x="507" y="2129"/>
                </a:lnTo>
                <a:lnTo>
                  <a:pt x="511" y="2124"/>
                </a:lnTo>
                <a:lnTo>
                  <a:pt x="515" y="2119"/>
                </a:lnTo>
                <a:lnTo>
                  <a:pt x="519" y="2115"/>
                </a:lnTo>
                <a:lnTo>
                  <a:pt x="528" y="2105"/>
                </a:lnTo>
                <a:lnTo>
                  <a:pt x="533" y="2102"/>
                </a:lnTo>
                <a:lnTo>
                  <a:pt x="539" y="2098"/>
                </a:lnTo>
                <a:lnTo>
                  <a:pt x="551" y="2091"/>
                </a:lnTo>
                <a:lnTo>
                  <a:pt x="562" y="2086"/>
                </a:lnTo>
                <a:lnTo>
                  <a:pt x="569" y="2083"/>
                </a:lnTo>
                <a:lnTo>
                  <a:pt x="575" y="2081"/>
                </a:lnTo>
                <a:lnTo>
                  <a:pt x="588" y="2078"/>
                </a:lnTo>
                <a:lnTo>
                  <a:pt x="596" y="2076"/>
                </a:lnTo>
                <a:lnTo>
                  <a:pt x="603" y="2075"/>
                </a:lnTo>
                <a:lnTo>
                  <a:pt x="617" y="2074"/>
                </a:lnTo>
                <a:lnTo>
                  <a:pt x="633" y="2073"/>
                </a:lnTo>
                <a:lnTo>
                  <a:pt x="649" y="2074"/>
                </a:lnTo>
                <a:lnTo>
                  <a:pt x="666" y="2075"/>
                </a:lnTo>
                <a:lnTo>
                  <a:pt x="682" y="2077"/>
                </a:lnTo>
                <a:lnTo>
                  <a:pt x="697" y="2080"/>
                </a:lnTo>
                <a:lnTo>
                  <a:pt x="711" y="2084"/>
                </a:lnTo>
                <a:lnTo>
                  <a:pt x="726" y="2089"/>
                </a:lnTo>
                <a:lnTo>
                  <a:pt x="740" y="2095"/>
                </a:lnTo>
                <a:lnTo>
                  <a:pt x="753" y="2101"/>
                </a:lnTo>
                <a:lnTo>
                  <a:pt x="756" y="2103"/>
                </a:lnTo>
                <a:lnTo>
                  <a:pt x="758" y="2105"/>
                </a:lnTo>
                <a:lnTo>
                  <a:pt x="759" y="2107"/>
                </a:lnTo>
                <a:lnTo>
                  <a:pt x="759" y="2112"/>
                </a:lnTo>
                <a:lnTo>
                  <a:pt x="759" y="2166"/>
                </a:lnTo>
                <a:lnTo>
                  <a:pt x="759" y="2169"/>
                </a:lnTo>
                <a:lnTo>
                  <a:pt x="758" y="2171"/>
                </a:lnTo>
                <a:lnTo>
                  <a:pt x="756" y="2172"/>
                </a:lnTo>
                <a:lnTo>
                  <a:pt x="753" y="2172"/>
                </a:lnTo>
                <a:lnTo>
                  <a:pt x="747" y="2172"/>
                </a:lnTo>
                <a:lnTo>
                  <a:pt x="738" y="2170"/>
                </a:lnTo>
                <a:lnTo>
                  <a:pt x="711" y="2165"/>
                </a:lnTo>
                <a:lnTo>
                  <a:pt x="695" y="2162"/>
                </a:lnTo>
                <a:lnTo>
                  <a:pt x="678" y="2160"/>
                </a:lnTo>
                <a:lnTo>
                  <a:pt x="658" y="2158"/>
                </a:lnTo>
                <a:lnTo>
                  <a:pt x="638" y="2157"/>
                </a:lnTo>
                <a:lnTo>
                  <a:pt x="630" y="2158"/>
                </a:lnTo>
                <a:lnTo>
                  <a:pt x="624" y="2158"/>
                </a:lnTo>
                <a:lnTo>
                  <a:pt x="619" y="2159"/>
                </a:lnTo>
                <a:lnTo>
                  <a:pt x="613" y="2160"/>
                </a:lnTo>
                <a:lnTo>
                  <a:pt x="609" y="2161"/>
                </a:lnTo>
                <a:lnTo>
                  <a:pt x="605" y="2163"/>
                </a:lnTo>
                <a:lnTo>
                  <a:pt x="601" y="2165"/>
                </a:lnTo>
                <a:lnTo>
                  <a:pt x="598" y="2167"/>
                </a:lnTo>
                <a:lnTo>
                  <a:pt x="595" y="2170"/>
                </a:lnTo>
                <a:lnTo>
                  <a:pt x="592" y="2172"/>
                </a:lnTo>
                <a:lnTo>
                  <a:pt x="588" y="2178"/>
                </a:lnTo>
                <a:lnTo>
                  <a:pt x="586" y="2182"/>
                </a:lnTo>
                <a:lnTo>
                  <a:pt x="585" y="2185"/>
                </a:lnTo>
                <a:lnTo>
                  <a:pt x="585" y="2189"/>
                </a:lnTo>
                <a:lnTo>
                  <a:pt x="585" y="2193"/>
                </a:lnTo>
                <a:close/>
                <a:moveTo>
                  <a:pt x="926" y="2366"/>
                </a:moveTo>
                <a:lnTo>
                  <a:pt x="927" y="2373"/>
                </a:lnTo>
                <a:lnTo>
                  <a:pt x="927" y="2377"/>
                </a:lnTo>
                <a:lnTo>
                  <a:pt x="928" y="2381"/>
                </a:lnTo>
                <a:lnTo>
                  <a:pt x="930" y="2388"/>
                </a:lnTo>
                <a:lnTo>
                  <a:pt x="932" y="2394"/>
                </a:lnTo>
                <a:lnTo>
                  <a:pt x="935" y="2399"/>
                </a:lnTo>
                <a:lnTo>
                  <a:pt x="937" y="2401"/>
                </a:lnTo>
                <a:lnTo>
                  <a:pt x="940" y="2404"/>
                </a:lnTo>
                <a:lnTo>
                  <a:pt x="944" y="2408"/>
                </a:lnTo>
                <a:lnTo>
                  <a:pt x="948" y="2411"/>
                </a:lnTo>
                <a:lnTo>
                  <a:pt x="954" y="2414"/>
                </a:lnTo>
                <a:lnTo>
                  <a:pt x="959" y="2417"/>
                </a:lnTo>
                <a:lnTo>
                  <a:pt x="966" y="2419"/>
                </a:lnTo>
                <a:lnTo>
                  <a:pt x="969" y="2419"/>
                </a:lnTo>
                <a:lnTo>
                  <a:pt x="973" y="2420"/>
                </a:lnTo>
                <a:lnTo>
                  <a:pt x="980" y="2421"/>
                </a:lnTo>
                <a:lnTo>
                  <a:pt x="990" y="2422"/>
                </a:lnTo>
                <a:lnTo>
                  <a:pt x="998" y="2423"/>
                </a:lnTo>
                <a:lnTo>
                  <a:pt x="1008" y="2423"/>
                </a:lnTo>
                <a:lnTo>
                  <a:pt x="1028" y="2422"/>
                </a:lnTo>
                <a:lnTo>
                  <a:pt x="1037" y="2422"/>
                </a:lnTo>
                <a:lnTo>
                  <a:pt x="1046" y="2421"/>
                </a:lnTo>
                <a:lnTo>
                  <a:pt x="1062" y="2419"/>
                </a:lnTo>
                <a:lnTo>
                  <a:pt x="1077" y="2416"/>
                </a:lnTo>
                <a:lnTo>
                  <a:pt x="1099" y="2412"/>
                </a:lnTo>
                <a:lnTo>
                  <a:pt x="1107" y="2410"/>
                </a:lnTo>
                <a:lnTo>
                  <a:pt x="1113" y="2410"/>
                </a:lnTo>
                <a:lnTo>
                  <a:pt x="1116" y="2410"/>
                </a:lnTo>
                <a:lnTo>
                  <a:pt x="1118" y="2411"/>
                </a:lnTo>
                <a:lnTo>
                  <a:pt x="1119" y="2413"/>
                </a:lnTo>
                <a:lnTo>
                  <a:pt x="1119" y="2416"/>
                </a:lnTo>
                <a:lnTo>
                  <a:pt x="1119" y="2468"/>
                </a:lnTo>
                <a:lnTo>
                  <a:pt x="1119" y="2471"/>
                </a:lnTo>
                <a:lnTo>
                  <a:pt x="1118" y="2473"/>
                </a:lnTo>
                <a:lnTo>
                  <a:pt x="1117" y="2474"/>
                </a:lnTo>
                <a:lnTo>
                  <a:pt x="1115" y="2476"/>
                </a:lnTo>
                <a:lnTo>
                  <a:pt x="1111" y="2477"/>
                </a:lnTo>
                <a:lnTo>
                  <a:pt x="1099" y="2483"/>
                </a:lnTo>
                <a:lnTo>
                  <a:pt x="1087" y="2487"/>
                </a:lnTo>
                <a:lnTo>
                  <a:pt x="1073" y="2491"/>
                </a:lnTo>
                <a:lnTo>
                  <a:pt x="1058" y="2495"/>
                </a:lnTo>
                <a:lnTo>
                  <a:pt x="1042" y="2498"/>
                </a:lnTo>
                <a:lnTo>
                  <a:pt x="1026" y="2501"/>
                </a:lnTo>
                <a:lnTo>
                  <a:pt x="1016" y="2502"/>
                </a:lnTo>
                <a:lnTo>
                  <a:pt x="1008" y="2502"/>
                </a:lnTo>
                <a:lnTo>
                  <a:pt x="989" y="2503"/>
                </a:lnTo>
                <a:lnTo>
                  <a:pt x="970" y="2502"/>
                </a:lnTo>
                <a:lnTo>
                  <a:pt x="961" y="2502"/>
                </a:lnTo>
                <a:lnTo>
                  <a:pt x="953" y="2501"/>
                </a:lnTo>
                <a:lnTo>
                  <a:pt x="935" y="2498"/>
                </a:lnTo>
                <a:lnTo>
                  <a:pt x="928" y="2496"/>
                </a:lnTo>
                <a:lnTo>
                  <a:pt x="920" y="2494"/>
                </a:lnTo>
                <a:lnTo>
                  <a:pt x="913" y="2492"/>
                </a:lnTo>
                <a:lnTo>
                  <a:pt x="906" y="2489"/>
                </a:lnTo>
                <a:lnTo>
                  <a:pt x="899" y="2486"/>
                </a:lnTo>
                <a:lnTo>
                  <a:pt x="892" y="2482"/>
                </a:lnTo>
                <a:lnTo>
                  <a:pt x="886" y="2478"/>
                </a:lnTo>
                <a:lnTo>
                  <a:pt x="880" y="2474"/>
                </a:lnTo>
                <a:lnTo>
                  <a:pt x="874" y="2470"/>
                </a:lnTo>
                <a:lnTo>
                  <a:pt x="869" y="2465"/>
                </a:lnTo>
                <a:lnTo>
                  <a:pt x="864" y="2460"/>
                </a:lnTo>
                <a:lnTo>
                  <a:pt x="860" y="2455"/>
                </a:lnTo>
                <a:lnTo>
                  <a:pt x="850" y="2443"/>
                </a:lnTo>
                <a:lnTo>
                  <a:pt x="843" y="2429"/>
                </a:lnTo>
                <a:lnTo>
                  <a:pt x="841" y="2426"/>
                </a:lnTo>
                <a:lnTo>
                  <a:pt x="840" y="2422"/>
                </a:lnTo>
                <a:lnTo>
                  <a:pt x="837" y="2415"/>
                </a:lnTo>
                <a:lnTo>
                  <a:pt x="832" y="2399"/>
                </a:lnTo>
                <a:lnTo>
                  <a:pt x="831" y="2390"/>
                </a:lnTo>
                <a:lnTo>
                  <a:pt x="829" y="2381"/>
                </a:lnTo>
                <a:lnTo>
                  <a:pt x="828" y="2371"/>
                </a:lnTo>
                <a:lnTo>
                  <a:pt x="827" y="2362"/>
                </a:lnTo>
                <a:lnTo>
                  <a:pt x="827" y="2352"/>
                </a:lnTo>
                <a:lnTo>
                  <a:pt x="826" y="2342"/>
                </a:lnTo>
                <a:lnTo>
                  <a:pt x="827" y="2331"/>
                </a:lnTo>
                <a:lnTo>
                  <a:pt x="827" y="2321"/>
                </a:lnTo>
                <a:lnTo>
                  <a:pt x="828" y="2312"/>
                </a:lnTo>
                <a:lnTo>
                  <a:pt x="829" y="2303"/>
                </a:lnTo>
                <a:lnTo>
                  <a:pt x="832" y="2285"/>
                </a:lnTo>
                <a:lnTo>
                  <a:pt x="835" y="2277"/>
                </a:lnTo>
                <a:lnTo>
                  <a:pt x="837" y="2269"/>
                </a:lnTo>
                <a:lnTo>
                  <a:pt x="843" y="2255"/>
                </a:lnTo>
                <a:lnTo>
                  <a:pt x="850" y="2240"/>
                </a:lnTo>
                <a:lnTo>
                  <a:pt x="855" y="2234"/>
                </a:lnTo>
                <a:lnTo>
                  <a:pt x="859" y="2228"/>
                </a:lnTo>
                <a:lnTo>
                  <a:pt x="864" y="2222"/>
                </a:lnTo>
                <a:lnTo>
                  <a:pt x="868" y="2217"/>
                </a:lnTo>
                <a:lnTo>
                  <a:pt x="874" y="2212"/>
                </a:lnTo>
                <a:lnTo>
                  <a:pt x="879" y="2207"/>
                </a:lnTo>
                <a:lnTo>
                  <a:pt x="891" y="2198"/>
                </a:lnTo>
                <a:lnTo>
                  <a:pt x="904" y="2190"/>
                </a:lnTo>
                <a:lnTo>
                  <a:pt x="911" y="2187"/>
                </a:lnTo>
                <a:lnTo>
                  <a:pt x="918" y="2184"/>
                </a:lnTo>
                <a:lnTo>
                  <a:pt x="933" y="2180"/>
                </a:lnTo>
                <a:lnTo>
                  <a:pt x="942" y="2178"/>
                </a:lnTo>
                <a:lnTo>
                  <a:pt x="950" y="2176"/>
                </a:lnTo>
                <a:lnTo>
                  <a:pt x="958" y="2175"/>
                </a:lnTo>
                <a:lnTo>
                  <a:pt x="967" y="2174"/>
                </a:lnTo>
                <a:lnTo>
                  <a:pt x="985" y="2174"/>
                </a:lnTo>
                <a:lnTo>
                  <a:pt x="995" y="2174"/>
                </a:lnTo>
                <a:lnTo>
                  <a:pt x="1005" y="2175"/>
                </a:lnTo>
                <a:lnTo>
                  <a:pt x="1014" y="2175"/>
                </a:lnTo>
                <a:lnTo>
                  <a:pt x="1023" y="2177"/>
                </a:lnTo>
                <a:lnTo>
                  <a:pt x="1032" y="2178"/>
                </a:lnTo>
                <a:lnTo>
                  <a:pt x="1040" y="2180"/>
                </a:lnTo>
                <a:lnTo>
                  <a:pt x="1048" y="2183"/>
                </a:lnTo>
                <a:lnTo>
                  <a:pt x="1055" y="2185"/>
                </a:lnTo>
                <a:lnTo>
                  <a:pt x="1068" y="2192"/>
                </a:lnTo>
                <a:lnTo>
                  <a:pt x="1075" y="2195"/>
                </a:lnTo>
                <a:lnTo>
                  <a:pt x="1081" y="2199"/>
                </a:lnTo>
                <a:lnTo>
                  <a:pt x="1086" y="2205"/>
                </a:lnTo>
                <a:lnTo>
                  <a:pt x="1091" y="2209"/>
                </a:lnTo>
                <a:lnTo>
                  <a:pt x="1096" y="2214"/>
                </a:lnTo>
                <a:lnTo>
                  <a:pt x="1100" y="2219"/>
                </a:lnTo>
                <a:lnTo>
                  <a:pt x="1108" y="2230"/>
                </a:lnTo>
                <a:lnTo>
                  <a:pt x="1116" y="2242"/>
                </a:lnTo>
                <a:lnTo>
                  <a:pt x="1118" y="2249"/>
                </a:lnTo>
                <a:lnTo>
                  <a:pt x="1121" y="2255"/>
                </a:lnTo>
                <a:lnTo>
                  <a:pt x="1125" y="2269"/>
                </a:lnTo>
                <a:lnTo>
                  <a:pt x="1128" y="2283"/>
                </a:lnTo>
                <a:lnTo>
                  <a:pt x="1131" y="2299"/>
                </a:lnTo>
                <a:lnTo>
                  <a:pt x="1132" y="2315"/>
                </a:lnTo>
                <a:lnTo>
                  <a:pt x="1132" y="2332"/>
                </a:lnTo>
                <a:lnTo>
                  <a:pt x="1132" y="2358"/>
                </a:lnTo>
                <a:lnTo>
                  <a:pt x="1132" y="2362"/>
                </a:lnTo>
                <a:lnTo>
                  <a:pt x="1132" y="2363"/>
                </a:lnTo>
                <a:lnTo>
                  <a:pt x="1131" y="2364"/>
                </a:lnTo>
                <a:lnTo>
                  <a:pt x="1129" y="2365"/>
                </a:lnTo>
                <a:lnTo>
                  <a:pt x="1125" y="2366"/>
                </a:lnTo>
                <a:lnTo>
                  <a:pt x="926" y="2366"/>
                </a:lnTo>
                <a:close/>
                <a:moveTo>
                  <a:pt x="925" y="2310"/>
                </a:moveTo>
                <a:lnTo>
                  <a:pt x="1038" y="2310"/>
                </a:lnTo>
                <a:lnTo>
                  <a:pt x="1038" y="2302"/>
                </a:lnTo>
                <a:lnTo>
                  <a:pt x="1037" y="2293"/>
                </a:lnTo>
                <a:lnTo>
                  <a:pt x="1036" y="2286"/>
                </a:lnTo>
                <a:lnTo>
                  <a:pt x="1035" y="2280"/>
                </a:lnTo>
                <a:lnTo>
                  <a:pt x="1033" y="2275"/>
                </a:lnTo>
                <a:lnTo>
                  <a:pt x="1031" y="2269"/>
                </a:lnTo>
                <a:lnTo>
                  <a:pt x="1029" y="2265"/>
                </a:lnTo>
                <a:lnTo>
                  <a:pt x="1026" y="2261"/>
                </a:lnTo>
                <a:lnTo>
                  <a:pt x="1022" y="2257"/>
                </a:lnTo>
                <a:lnTo>
                  <a:pt x="1018" y="2254"/>
                </a:lnTo>
                <a:lnTo>
                  <a:pt x="1014" y="2252"/>
                </a:lnTo>
                <a:lnTo>
                  <a:pt x="1009" y="2250"/>
                </a:lnTo>
                <a:lnTo>
                  <a:pt x="1004" y="2248"/>
                </a:lnTo>
                <a:lnTo>
                  <a:pt x="998" y="2246"/>
                </a:lnTo>
                <a:lnTo>
                  <a:pt x="992" y="2246"/>
                </a:lnTo>
                <a:lnTo>
                  <a:pt x="985" y="2245"/>
                </a:lnTo>
                <a:lnTo>
                  <a:pt x="978" y="2246"/>
                </a:lnTo>
                <a:lnTo>
                  <a:pt x="972" y="2246"/>
                </a:lnTo>
                <a:lnTo>
                  <a:pt x="967" y="2248"/>
                </a:lnTo>
                <a:lnTo>
                  <a:pt x="961" y="2250"/>
                </a:lnTo>
                <a:lnTo>
                  <a:pt x="956" y="2252"/>
                </a:lnTo>
                <a:lnTo>
                  <a:pt x="952" y="2254"/>
                </a:lnTo>
                <a:lnTo>
                  <a:pt x="947" y="2257"/>
                </a:lnTo>
                <a:lnTo>
                  <a:pt x="943" y="2261"/>
                </a:lnTo>
                <a:lnTo>
                  <a:pt x="940" y="2265"/>
                </a:lnTo>
                <a:lnTo>
                  <a:pt x="936" y="2269"/>
                </a:lnTo>
                <a:lnTo>
                  <a:pt x="933" y="2275"/>
                </a:lnTo>
                <a:lnTo>
                  <a:pt x="930" y="2280"/>
                </a:lnTo>
                <a:lnTo>
                  <a:pt x="928" y="2286"/>
                </a:lnTo>
                <a:lnTo>
                  <a:pt x="927" y="2293"/>
                </a:lnTo>
                <a:lnTo>
                  <a:pt x="926" y="2302"/>
                </a:lnTo>
                <a:lnTo>
                  <a:pt x="925" y="2310"/>
                </a:lnTo>
                <a:close/>
                <a:moveTo>
                  <a:pt x="1332" y="2174"/>
                </a:moveTo>
                <a:lnTo>
                  <a:pt x="1347" y="2174"/>
                </a:lnTo>
                <a:lnTo>
                  <a:pt x="1361" y="2176"/>
                </a:lnTo>
                <a:lnTo>
                  <a:pt x="1376" y="2178"/>
                </a:lnTo>
                <a:lnTo>
                  <a:pt x="1390" y="2181"/>
                </a:lnTo>
                <a:lnTo>
                  <a:pt x="1403" y="2185"/>
                </a:lnTo>
                <a:lnTo>
                  <a:pt x="1415" y="2189"/>
                </a:lnTo>
                <a:lnTo>
                  <a:pt x="1428" y="2193"/>
                </a:lnTo>
                <a:lnTo>
                  <a:pt x="1438" y="2198"/>
                </a:lnTo>
                <a:lnTo>
                  <a:pt x="1442" y="2200"/>
                </a:lnTo>
                <a:lnTo>
                  <a:pt x="1443" y="2202"/>
                </a:lnTo>
                <a:lnTo>
                  <a:pt x="1444" y="2203"/>
                </a:lnTo>
                <a:lnTo>
                  <a:pt x="1445" y="2205"/>
                </a:lnTo>
                <a:lnTo>
                  <a:pt x="1445" y="2209"/>
                </a:lnTo>
                <a:lnTo>
                  <a:pt x="1445" y="2259"/>
                </a:lnTo>
                <a:lnTo>
                  <a:pt x="1445" y="2262"/>
                </a:lnTo>
                <a:lnTo>
                  <a:pt x="1445" y="2263"/>
                </a:lnTo>
                <a:lnTo>
                  <a:pt x="1444" y="2264"/>
                </a:lnTo>
                <a:lnTo>
                  <a:pt x="1443" y="2265"/>
                </a:lnTo>
                <a:lnTo>
                  <a:pt x="1440" y="2265"/>
                </a:lnTo>
                <a:lnTo>
                  <a:pt x="1435" y="2265"/>
                </a:lnTo>
                <a:lnTo>
                  <a:pt x="1428" y="2264"/>
                </a:lnTo>
                <a:lnTo>
                  <a:pt x="1407" y="2260"/>
                </a:lnTo>
                <a:lnTo>
                  <a:pt x="1394" y="2258"/>
                </a:lnTo>
                <a:lnTo>
                  <a:pt x="1380" y="2256"/>
                </a:lnTo>
                <a:lnTo>
                  <a:pt x="1364" y="2254"/>
                </a:lnTo>
                <a:lnTo>
                  <a:pt x="1348" y="2254"/>
                </a:lnTo>
                <a:lnTo>
                  <a:pt x="1339" y="2254"/>
                </a:lnTo>
                <a:lnTo>
                  <a:pt x="1329" y="2255"/>
                </a:lnTo>
                <a:lnTo>
                  <a:pt x="1321" y="2257"/>
                </a:lnTo>
                <a:lnTo>
                  <a:pt x="1313" y="2259"/>
                </a:lnTo>
                <a:lnTo>
                  <a:pt x="1307" y="2262"/>
                </a:lnTo>
                <a:lnTo>
                  <a:pt x="1301" y="2266"/>
                </a:lnTo>
                <a:lnTo>
                  <a:pt x="1298" y="2268"/>
                </a:lnTo>
                <a:lnTo>
                  <a:pt x="1295" y="2270"/>
                </a:lnTo>
                <a:lnTo>
                  <a:pt x="1291" y="2275"/>
                </a:lnTo>
                <a:lnTo>
                  <a:pt x="1286" y="2281"/>
                </a:lnTo>
                <a:lnTo>
                  <a:pt x="1282" y="2287"/>
                </a:lnTo>
                <a:lnTo>
                  <a:pt x="1279" y="2295"/>
                </a:lnTo>
                <a:lnTo>
                  <a:pt x="1278" y="2298"/>
                </a:lnTo>
                <a:lnTo>
                  <a:pt x="1277" y="2302"/>
                </a:lnTo>
                <a:lnTo>
                  <a:pt x="1275" y="2310"/>
                </a:lnTo>
                <a:lnTo>
                  <a:pt x="1274" y="2319"/>
                </a:lnTo>
                <a:lnTo>
                  <a:pt x="1273" y="2328"/>
                </a:lnTo>
                <a:lnTo>
                  <a:pt x="1273" y="2338"/>
                </a:lnTo>
                <a:lnTo>
                  <a:pt x="1273" y="2349"/>
                </a:lnTo>
                <a:lnTo>
                  <a:pt x="1274" y="2358"/>
                </a:lnTo>
                <a:lnTo>
                  <a:pt x="1275" y="2367"/>
                </a:lnTo>
                <a:lnTo>
                  <a:pt x="1277" y="2375"/>
                </a:lnTo>
                <a:lnTo>
                  <a:pt x="1279" y="2382"/>
                </a:lnTo>
                <a:lnTo>
                  <a:pt x="1282" y="2390"/>
                </a:lnTo>
                <a:lnTo>
                  <a:pt x="1286" y="2396"/>
                </a:lnTo>
                <a:lnTo>
                  <a:pt x="1291" y="2402"/>
                </a:lnTo>
                <a:lnTo>
                  <a:pt x="1295" y="2407"/>
                </a:lnTo>
                <a:lnTo>
                  <a:pt x="1301" y="2411"/>
                </a:lnTo>
                <a:lnTo>
                  <a:pt x="1307" y="2414"/>
                </a:lnTo>
                <a:lnTo>
                  <a:pt x="1313" y="2417"/>
                </a:lnTo>
                <a:lnTo>
                  <a:pt x="1317" y="2419"/>
                </a:lnTo>
                <a:lnTo>
                  <a:pt x="1321" y="2420"/>
                </a:lnTo>
                <a:lnTo>
                  <a:pt x="1329" y="2421"/>
                </a:lnTo>
                <a:lnTo>
                  <a:pt x="1339" y="2422"/>
                </a:lnTo>
                <a:lnTo>
                  <a:pt x="1348" y="2423"/>
                </a:lnTo>
                <a:lnTo>
                  <a:pt x="1364" y="2422"/>
                </a:lnTo>
                <a:lnTo>
                  <a:pt x="1372" y="2422"/>
                </a:lnTo>
                <a:lnTo>
                  <a:pt x="1381" y="2421"/>
                </a:lnTo>
                <a:lnTo>
                  <a:pt x="1395" y="2419"/>
                </a:lnTo>
                <a:lnTo>
                  <a:pt x="1408" y="2416"/>
                </a:lnTo>
                <a:lnTo>
                  <a:pt x="1430" y="2412"/>
                </a:lnTo>
                <a:lnTo>
                  <a:pt x="1438" y="2410"/>
                </a:lnTo>
                <a:lnTo>
                  <a:pt x="1443" y="2410"/>
                </a:lnTo>
                <a:lnTo>
                  <a:pt x="1445" y="2410"/>
                </a:lnTo>
                <a:lnTo>
                  <a:pt x="1447" y="2411"/>
                </a:lnTo>
                <a:lnTo>
                  <a:pt x="1447" y="2413"/>
                </a:lnTo>
                <a:lnTo>
                  <a:pt x="1448" y="2416"/>
                </a:lnTo>
                <a:lnTo>
                  <a:pt x="1448" y="2468"/>
                </a:lnTo>
                <a:lnTo>
                  <a:pt x="1447" y="2471"/>
                </a:lnTo>
                <a:lnTo>
                  <a:pt x="1447" y="2474"/>
                </a:lnTo>
                <a:lnTo>
                  <a:pt x="1444" y="2476"/>
                </a:lnTo>
                <a:lnTo>
                  <a:pt x="1441" y="2478"/>
                </a:lnTo>
                <a:lnTo>
                  <a:pt x="1430" y="2483"/>
                </a:lnTo>
                <a:lnTo>
                  <a:pt x="1419" y="2488"/>
                </a:lnTo>
                <a:lnTo>
                  <a:pt x="1405" y="2492"/>
                </a:lnTo>
                <a:lnTo>
                  <a:pt x="1391" y="2496"/>
                </a:lnTo>
                <a:lnTo>
                  <a:pt x="1377" y="2499"/>
                </a:lnTo>
                <a:lnTo>
                  <a:pt x="1361" y="2501"/>
                </a:lnTo>
                <a:lnTo>
                  <a:pt x="1347" y="2502"/>
                </a:lnTo>
                <a:lnTo>
                  <a:pt x="1332" y="2503"/>
                </a:lnTo>
                <a:lnTo>
                  <a:pt x="1321" y="2503"/>
                </a:lnTo>
                <a:lnTo>
                  <a:pt x="1312" y="2502"/>
                </a:lnTo>
                <a:lnTo>
                  <a:pt x="1303" y="2501"/>
                </a:lnTo>
                <a:lnTo>
                  <a:pt x="1294" y="2500"/>
                </a:lnTo>
                <a:lnTo>
                  <a:pt x="1284" y="2498"/>
                </a:lnTo>
                <a:lnTo>
                  <a:pt x="1276" y="2496"/>
                </a:lnTo>
                <a:lnTo>
                  <a:pt x="1261" y="2491"/>
                </a:lnTo>
                <a:lnTo>
                  <a:pt x="1254" y="2488"/>
                </a:lnTo>
                <a:lnTo>
                  <a:pt x="1247" y="2485"/>
                </a:lnTo>
                <a:lnTo>
                  <a:pt x="1239" y="2481"/>
                </a:lnTo>
                <a:lnTo>
                  <a:pt x="1233" y="2476"/>
                </a:lnTo>
                <a:lnTo>
                  <a:pt x="1227" y="2472"/>
                </a:lnTo>
                <a:lnTo>
                  <a:pt x="1222" y="2467"/>
                </a:lnTo>
                <a:lnTo>
                  <a:pt x="1212" y="2457"/>
                </a:lnTo>
                <a:lnTo>
                  <a:pt x="1209" y="2454"/>
                </a:lnTo>
                <a:lnTo>
                  <a:pt x="1207" y="2452"/>
                </a:lnTo>
                <a:lnTo>
                  <a:pt x="1203" y="2446"/>
                </a:lnTo>
                <a:lnTo>
                  <a:pt x="1194" y="2434"/>
                </a:lnTo>
                <a:lnTo>
                  <a:pt x="1188" y="2419"/>
                </a:lnTo>
                <a:lnTo>
                  <a:pt x="1185" y="2412"/>
                </a:lnTo>
                <a:lnTo>
                  <a:pt x="1182" y="2405"/>
                </a:lnTo>
                <a:lnTo>
                  <a:pt x="1180" y="2398"/>
                </a:lnTo>
                <a:lnTo>
                  <a:pt x="1178" y="2390"/>
                </a:lnTo>
                <a:lnTo>
                  <a:pt x="1175" y="2373"/>
                </a:lnTo>
                <a:lnTo>
                  <a:pt x="1174" y="2356"/>
                </a:lnTo>
                <a:lnTo>
                  <a:pt x="1173" y="2348"/>
                </a:lnTo>
                <a:lnTo>
                  <a:pt x="1173" y="2338"/>
                </a:lnTo>
                <a:lnTo>
                  <a:pt x="1174" y="2320"/>
                </a:lnTo>
                <a:lnTo>
                  <a:pt x="1175" y="2304"/>
                </a:lnTo>
                <a:lnTo>
                  <a:pt x="1177" y="2295"/>
                </a:lnTo>
                <a:lnTo>
                  <a:pt x="1178" y="2287"/>
                </a:lnTo>
                <a:lnTo>
                  <a:pt x="1182" y="2271"/>
                </a:lnTo>
                <a:lnTo>
                  <a:pt x="1185" y="2264"/>
                </a:lnTo>
                <a:lnTo>
                  <a:pt x="1188" y="2257"/>
                </a:lnTo>
                <a:lnTo>
                  <a:pt x="1191" y="2251"/>
                </a:lnTo>
                <a:lnTo>
                  <a:pt x="1194" y="2243"/>
                </a:lnTo>
                <a:lnTo>
                  <a:pt x="1198" y="2237"/>
                </a:lnTo>
                <a:lnTo>
                  <a:pt x="1203" y="2231"/>
                </a:lnTo>
                <a:lnTo>
                  <a:pt x="1207" y="2225"/>
                </a:lnTo>
                <a:lnTo>
                  <a:pt x="1212" y="2220"/>
                </a:lnTo>
                <a:lnTo>
                  <a:pt x="1217" y="2214"/>
                </a:lnTo>
                <a:lnTo>
                  <a:pt x="1222" y="2210"/>
                </a:lnTo>
                <a:lnTo>
                  <a:pt x="1227" y="2205"/>
                </a:lnTo>
                <a:lnTo>
                  <a:pt x="1233" y="2200"/>
                </a:lnTo>
                <a:lnTo>
                  <a:pt x="1247" y="2192"/>
                </a:lnTo>
                <a:lnTo>
                  <a:pt x="1254" y="2189"/>
                </a:lnTo>
                <a:lnTo>
                  <a:pt x="1261" y="2186"/>
                </a:lnTo>
                <a:lnTo>
                  <a:pt x="1268" y="2183"/>
                </a:lnTo>
                <a:lnTo>
                  <a:pt x="1276" y="2180"/>
                </a:lnTo>
                <a:lnTo>
                  <a:pt x="1284" y="2178"/>
                </a:lnTo>
                <a:lnTo>
                  <a:pt x="1294" y="2177"/>
                </a:lnTo>
                <a:lnTo>
                  <a:pt x="1303" y="2176"/>
                </a:lnTo>
                <a:lnTo>
                  <a:pt x="1312" y="2175"/>
                </a:lnTo>
                <a:lnTo>
                  <a:pt x="1321" y="2174"/>
                </a:lnTo>
                <a:lnTo>
                  <a:pt x="1332" y="2174"/>
                </a:lnTo>
                <a:close/>
                <a:moveTo>
                  <a:pt x="1649" y="2503"/>
                </a:moveTo>
                <a:lnTo>
                  <a:pt x="1632" y="2503"/>
                </a:lnTo>
                <a:lnTo>
                  <a:pt x="1617" y="2502"/>
                </a:lnTo>
                <a:lnTo>
                  <a:pt x="1603" y="2500"/>
                </a:lnTo>
                <a:lnTo>
                  <a:pt x="1588" y="2497"/>
                </a:lnTo>
                <a:lnTo>
                  <a:pt x="1575" y="2494"/>
                </a:lnTo>
                <a:lnTo>
                  <a:pt x="1569" y="2492"/>
                </a:lnTo>
                <a:lnTo>
                  <a:pt x="1563" y="2489"/>
                </a:lnTo>
                <a:lnTo>
                  <a:pt x="1551" y="2484"/>
                </a:lnTo>
                <a:lnTo>
                  <a:pt x="1540" y="2476"/>
                </a:lnTo>
                <a:lnTo>
                  <a:pt x="1531" y="2468"/>
                </a:lnTo>
                <a:lnTo>
                  <a:pt x="1526" y="2464"/>
                </a:lnTo>
                <a:lnTo>
                  <a:pt x="1522" y="2460"/>
                </a:lnTo>
                <a:lnTo>
                  <a:pt x="1518" y="2455"/>
                </a:lnTo>
                <a:lnTo>
                  <a:pt x="1515" y="2449"/>
                </a:lnTo>
                <a:lnTo>
                  <a:pt x="1512" y="2444"/>
                </a:lnTo>
                <a:lnTo>
                  <a:pt x="1509" y="2438"/>
                </a:lnTo>
                <a:lnTo>
                  <a:pt x="1506" y="2430"/>
                </a:lnTo>
                <a:lnTo>
                  <a:pt x="1503" y="2424"/>
                </a:lnTo>
                <a:lnTo>
                  <a:pt x="1501" y="2417"/>
                </a:lnTo>
                <a:lnTo>
                  <a:pt x="1500" y="2409"/>
                </a:lnTo>
                <a:lnTo>
                  <a:pt x="1498" y="2401"/>
                </a:lnTo>
                <a:lnTo>
                  <a:pt x="1497" y="2393"/>
                </a:lnTo>
                <a:lnTo>
                  <a:pt x="1497" y="2384"/>
                </a:lnTo>
                <a:lnTo>
                  <a:pt x="1497" y="2374"/>
                </a:lnTo>
                <a:lnTo>
                  <a:pt x="1497" y="2187"/>
                </a:lnTo>
                <a:lnTo>
                  <a:pt x="1497" y="2183"/>
                </a:lnTo>
                <a:lnTo>
                  <a:pt x="1497" y="2182"/>
                </a:lnTo>
                <a:lnTo>
                  <a:pt x="1498" y="2181"/>
                </a:lnTo>
                <a:lnTo>
                  <a:pt x="1500" y="2179"/>
                </a:lnTo>
                <a:lnTo>
                  <a:pt x="1504" y="2179"/>
                </a:lnTo>
                <a:lnTo>
                  <a:pt x="1588" y="2179"/>
                </a:lnTo>
                <a:lnTo>
                  <a:pt x="1593" y="2179"/>
                </a:lnTo>
                <a:lnTo>
                  <a:pt x="1594" y="2180"/>
                </a:lnTo>
                <a:lnTo>
                  <a:pt x="1595" y="2181"/>
                </a:lnTo>
                <a:lnTo>
                  <a:pt x="1597" y="2183"/>
                </a:lnTo>
                <a:lnTo>
                  <a:pt x="1597" y="2187"/>
                </a:lnTo>
                <a:lnTo>
                  <a:pt x="1597" y="2361"/>
                </a:lnTo>
                <a:lnTo>
                  <a:pt x="1597" y="2369"/>
                </a:lnTo>
                <a:lnTo>
                  <a:pt x="1598" y="2376"/>
                </a:lnTo>
                <a:lnTo>
                  <a:pt x="1600" y="2390"/>
                </a:lnTo>
                <a:lnTo>
                  <a:pt x="1601" y="2395"/>
                </a:lnTo>
                <a:lnTo>
                  <a:pt x="1604" y="2400"/>
                </a:lnTo>
                <a:lnTo>
                  <a:pt x="1606" y="2404"/>
                </a:lnTo>
                <a:lnTo>
                  <a:pt x="1609" y="2408"/>
                </a:lnTo>
                <a:lnTo>
                  <a:pt x="1613" y="2412"/>
                </a:lnTo>
                <a:lnTo>
                  <a:pt x="1617" y="2415"/>
                </a:lnTo>
                <a:lnTo>
                  <a:pt x="1621" y="2417"/>
                </a:lnTo>
                <a:lnTo>
                  <a:pt x="1626" y="2419"/>
                </a:lnTo>
                <a:lnTo>
                  <a:pt x="1632" y="2421"/>
                </a:lnTo>
                <a:lnTo>
                  <a:pt x="1639" y="2422"/>
                </a:lnTo>
                <a:lnTo>
                  <a:pt x="1646" y="2423"/>
                </a:lnTo>
                <a:lnTo>
                  <a:pt x="1653" y="2423"/>
                </a:lnTo>
                <a:lnTo>
                  <a:pt x="1680" y="2422"/>
                </a:lnTo>
                <a:lnTo>
                  <a:pt x="1691" y="2422"/>
                </a:lnTo>
                <a:lnTo>
                  <a:pt x="1702" y="2421"/>
                </a:lnTo>
                <a:lnTo>
                  <a:pt x="1702" y="2187"/>
                </a:lnTo>
                <a:lnTo>
                  <a:pt x="1702" y="2183"/>
                </a:lnTo>
                <a:lnTo>
                  <a:pt x="1703" y="2182"/>
                </a:lnTo>
                <a:lnTo>
                  <a:pt x="1703" y="2181"/>
                </a:lnTo>
                <a:lnTo>
                  <a:pt x="1706" y="2179"/>
                </a:lnTo>
                <a:lnTo>
                  <a:pt x="1709" y="2179"/>
                </a:lnTo>
                <a:lnTo>
                  <a:pt x="1794" y="2179"/>
                </a:lnTo>
                <a:lnTo>
                  <a:pt x="1797" y="2179"/>
                </a:lnTo>
                <a:lnTo>
                  <a:pt x="1799" y="2180"/>
                </a:lnTo>
                <a:lnTo>
                  <a:pt x="1800" y="2181"/>
                </a:lnTo>
                <a:lnTo>
                  <a:pt x="1801" y="2183"/>
                </a:lnTo>
                <a:lnTo>
                  <a:pt x="1801" y="2187"/>
                </a:lnTo>
                <a:lnTo>
                  <a:pt x="1801" y="2477"/>
                </a:lnTo>
                <a:lnTo>
                  <a:pt x="1801" y="2482"/>
                </a:lnTo>
                <a:lnTo>
                  <a:pt x="1800" y="2484"/>
                </a:lnTo>
                <a:lnTo>
                  <a:pt x="1798" y="2485"/>
                </a:lnTo>
                <a:lnTo>
                  <a:pt x="1796" y="2486"/>
                </a:lnTo>
                <a:lnTo>
                  <a:pt x="1780" y="2490"/>
                </a:lnTo>
                <a:lnTo>
                  <a:pt x="1762" y="2493"/>
                </a:lnTo>
                <a:lnTo>
                  <a:pt x="1744" y="2496"/>
                </a:lnTo>
                <a:lnTo>
                  <a:pt x="1726" y="2498"/>
                </a:lnTo>
                <a:lnTo>
                  <a:pt x="1706" y="2500"/>
                </a:lnTo>
                <a:lnTo>
                  <a:pt x="1687" y="2502"/>
                </a:lnTo>
                <a:lnTo>
                  <a:pt x="1667" y="2503"/>
                </a:lnTo>
                <a:lnTo>
                  <a:pt x="1649" y="2503"/>
                </a:lnTo>
                <a:close/>
                <a:moveTo>
                  <a:pt x="2017" y="2256"/>
                </a:moveTo>
                <a:lnTo>
                  <a:pt x="2004" y="2256"/>
                </a:lnTo>
                <a:lnTo>
                  <a:pt x="1992" y="2258"/>
                </a:lnTo>
                <a:lnTo>
                  <a:pt x="1980" y="2259"/>
                </a:lnTo>
                <a:lnTo>
                  <a:pt x="1971" y="2262"/>
                </a:lnTo>
                <a:lnTo>
                  <a:pt x="1971" y="2488"/>
                </a:lnTo>
                <a:lnTo>
                  <a:pt x="1971" y="2492"/>
                </a:lnTo>
                <a:lnTo>
                  <a:pt x="1970" y="2494"/>
                </a:lnTo>
                <a:lnTo>
                  <a:pt x="1969" y="2495"/>
                </a:lnTo>
                <a:lnTo>
                  <a:pt x="1967" y="2496"/>
                </a:lnTo>
                <a:lnTo>
                  <a:pt x="1963" y="2496"/>
                </a:lnTo>
                <a:lnTo>
                  <a:pt x="1879" y="2496"/>
                </a:lnTo>
                <a:lnTo>
                  <a:pt x="1875" y="2496"/>
                </a:lnTo>
                <a:lnTo>
                  <a:pt x="1874" y="2495"/>
                </a:lnTo>
                <a:lnTo>
                  <a:pt x="1873" y="2495"/>
                </a:lnTo>
                <a:lnTo>
                  <a:pt x="1872" y="2492"/>
                </a:lnTo>
                <a:lnTo>
                  <a:pt x="1872" y="2488"/>
                </a:lnTo>
                <a:lnTo>
                  <a:pt x="1872" y="2208"/>
                </a:lnTo>
                <a:lnTo>
                  <a:pt x="1872" y="2205"/>
                </a:lnTo>
                <a:lnTo>
                  <a:pt x="1873" y="2203"/>
                </a:lnTo>
                <a:lnTo>
                  <a:pt x="1875" y="2200"/>
                </a:lnTo>
                <a:lnTo>
                  <a:pt x="1878" y="2199"/>
                </a:lnTo>
                <a:lnTo>
                  <a:pt x="1892" y="2194"/>
                </a:lnTo>
                <a:lnTo>
                  <a:pt x="1907" y="2189"/>
                </a:lnTo>
                <a:lnTo>
                  <a:pt x="1921" y="2185"/>
                </a:lnTo>
                <a:lnTo>
                  <a:pt x="1936" y="2181"/>
                </a:lnTo>
                <a:lnTo>
                  <a:pt x="1952" y="2178"/>
                </a:lnTo>
                <a:lnTo>
                  <a:pt x="1960" y="2177"/>
                </a:lnTo>
                <a:lnTo>
                  <a:pt x="1968" y="2176"/>
                </a:lnTo>
                <a:lnTo>
                  <a:pt x="1983" y="2174"/>
                </a:lnTo>
                <a:lnTo>
                  <a:pt x="2001" y="2174"/>
                </a:lnTo>
                <a:lnTo>
                  <a:pt x="2020" y="2174"/>
                </a:lnTo>
                <a:lnTo>
                  <a:pt x="2031" y="2175"/>
                </a:lnTo>
                <a:lnTo>
                  <a:pt x="2040" y="2176"/>
                </a:lnTo>
                <a:lnTo>
                  <a:pt x="2049" y="2177"/>
                </a:lnTo>
                <a:lnTo>
                  <a:pt x="2058" y="2178"/>
                </a:lnTo>
                <a:lnTo>
                  <a:pt x="2067" y="2180"/>
                </a:lnTo>
                <a:lnTo>
                  <a:pt x="2077" y="2183"/>
                </a:lnTo>
                <a:lnTo>
                  <a:pt x="2079" y="2184"/>
                </a:lnTo>
                <a:lnTo>
                  <a:pt x="2081" y="2185"/>
                </a:lnTo>
                <a:lnTo>
                  <a:pt x="2081" y="2187"/>
                </a:lnTo>
                <a:lnTo>
                  <a:pt x="2082" y="2190"/>
                </a:lnTo>
                <a:lnTo>
                  <a:pt x="2082" y="2253"/>
                </a:lnTo>
                <a:lnTo>
                  <a:pt x="2081" y="2257"/>
                </a:lnTo>
                <a:lnTo>
                  <a:pt x="2081" y="2258"/>
                </a:lnTo>
                <a:lnTo>
                  <a:pt x="2080" y="2259"/>
                </a:lnTo>
                <a:lnTo>
                  <a:pt x="2078" y="2260"/>
                </a:lnTo>
                <a:lnTo>
                  <a:pt x="2075" y="2260"/>
                </a:lnTo>
                <a:lnTo>
                  <a:pt x="2067" y="2259"/>
                </a:lnTo>
                <a:lnTo>
                  <a:pt x="2055" y="2258"/>
                </a:lnTo>
                <a:lnTo>
                  <a:pt x="2039" y="2257"/>
                </a:lnTo>
                <a:lnTo>
                  <a:pt x="2029" y="2256"/>
                </a:lnTo>
                <a:lnTo>
                  <a:pt x="2017" y="2256"/>
                </a:lnTo>
                <a:close/>
                <a:moveTo>
                  <a:pt x="2201" y="2366"/>
                </a:moveTo>
                <a:lnTo>
                  <a:pt x="2202" y="2373"/>
                </a:lnTo>
                <a:lnTo>
                  <a:pt x="2204" y="2377"/>
                </a:lnTo>
                <a:lnTo>
                  <a:pt x="2205" y="2381"/>
                </a:lnTo>
                <a:lnTo>
                  <a:pt x="2207" y="2388"/>
                </a:lnTo>
                <a:lnTo>
                  <a:pt x="2209" y="2394"/>
                </a:lnTo>
                <a:lnTo>
                  <a:pt x="2212" y="2399"/>
                </a:lnTo>
                <a:lnTo>
                  <a:pt x="2214" y="2401"/>
                </a:lnTo>
                <a:lnTo>
                  <a:pt x="2215" y="2404"/>
                </a:lnTo>
                <a:lnTo>
                  <a:pt x="2219" y="2408"/>
                </a:lnTo>
                <a:lnTo>
                  <a:pt x="2224" y="2411"/>
                </a:lnTo>
                <a:lnTo>
                  <a:pt x="2229" y="2414"/>
                </a:lnTo>
                <a:lnTo>
                  <a:pt x="2235" y="2417"/>
                </a:lnTo>
                <a:lnTo>
                  <a:pt x="2241" y="2419"/>
                </a:lnTo>
                <a:lnTo>
                  <a:pt x="2245" y="2419"/>
                </a:lnTo>
                <a:lnTo>
                  <a:pt x="2249" y="2420"/>
                </a:lnTo>
                <a:lnTo>
                  <a:pt x="2257" y="2421"/>
                </a:lnTo>
                <a:lnTo>
                  <a:pt x="2265" y="2422"/>
                </a:lnTo>
                <a:lnTo>
                  <a:pt x="2274" y="2423"/>
                </a:lnTo>
                <a:lnTo>
                  <a:pt x="2284" y="2423"/>
                </a:lnTo>
                <a:lnTo>
                  <a:pt x="2304" y="2422"/>
                </a:lnTo>
                <a:lnTo>
                  <a:pt x="2313" y="2422"/>
                </a:lnTo>
                <a:lnTo>
                  <a:pt x="2321" y="2421"/>
                </a:lnTo>
                <a:lnTo>
                  <a:pt x="2339" y="2419"/>
                </a:lnTo>
                <a:lnTo>
                  <a:pt x="2353" y="2416"/>
                </a:lnTo>
                <a:lnTo>
                  <a:pt x="2375" y="2412"/>
                </a:lnTo>
                <a:lnTo>
                  <a:pt x="2384" y="2410"/>
                </a:lnTo>
                <a:lnTo>
                  <a:pt x="2389" y="2410"/>
                </a:lnTo>
                <a:lnTo>
                  <a:pt x="2391" y="2410"/>
                </a:lnTo>
                <a:lnTo>
                  <a:pt x="2393" y="2411"/>
                </a:lnTo>
                <a:lnTo>
                  <a:pt x="2394" y="2413"/>
                </a:lnTo>
                <a:lnTo>
                  <a:pt x="2395" y="2416"/>
                </a:lnTo>
                <a:lnTo>
                  <a:pt x="2395" y="2468"/>
                </a:lnTo>
                <a:lnTo>
                  <a:pt x="2394" y="2471"/>
                </a:lnTo>
                <a:lnTo>
                  <a:pt x="2394" y="2473"/>
                </a:lnTo>
                <a:lnTo>
                  <a:pt x="2393" y="2474"/>
                </a:lnTo>
                <a:lnTo>
                  <a:pt x="2391" y="2476"/>
                </a:lnTo>
                <a:lnTo>
                  <a:pt x="2387" y="2477"/>
                </a:lnTo>
                <a:lnTo>
                  <a:pt x="2375" y="2483"/>
                </a:lnTo>
                <a:lnTo>
                  <a:pt x="2362" y="2487"/>
                </a:lnTo>
                <a:lnTo>
                  <a:pt x="2349" y="2491"/>
                </a:lnTo>
                <a:lnTo>
                  <a:pt x="2333" y="2495"/>
                </a:lnTo>
                <a:lnTo>
                  <a:pt x="2318" y="2498"/>
                </a:lnTo>
                <a:lnTo>
                  <a:pt x="2301" y="2501"/>
                </a:lnTo>
                <a:lnTo>
                  <a:pt x="2293" y="2502"/>
                </a:lnTo>
                <a:lnTo>
                  <a:pt x="2283" y="2502"/>
                </a:lnTo>
                <a:lnTo>
                  <a:pt x="2265" y="2503"/>
                </a:lnTo>
                <a:lnTo>
                  <a:pt x="2247" y="2502"/>
                </a:lnTo>
                <a:lnTo>
                  <a:pt x="2237" y="2502"/>
                </a:lnTo>
                <a:lnTo>
                  <a:pt x="2228" y="2501"/>
                </a:lnTo>
                <a:lnTo>
                  <a:pt x="2212" y="2498"/>
                </a:lnTo>
                <a:lnTo>
                  <a:pt x="2204" y="2496"/>
                </a:lnTo>
                <a:lnTo>
                  <a:pt x="2196" y="2494"/>
                </a:lnTo>
                <a:lnTo>
                  <a:pt x="2189" y="2492"/>
                </a:lnTo>
                <a:lnTo>
                  <a:pt x="2182" y="2489"/>
                </a:lnTo>
                <a:lnTo>
                  <a:pt x="2175" y="2486"/>
                </a:lnTo>
                <a:lnTo>
                  <a:pt x="2169" y="2482"/>
                </a:lnTo>
                <a:lnTo>
                  <a:pt x="2162" y="2478"/>
                </a:lnTo>
                <a:lnTo>
                  <a:pt x="2156" y="2474"/>
                </a:lnTo>
                <a:lnTo>
                  <a:pt x="2150" y="2470"/>
                </a:lnTo>
                <a:lnTo>
                  <a:pt x="2145" y="2465"/>
                </a:lnTo>
                <a:lnTo>
                  <a:pt x="2140" y="2460"/>
                </a:lnTo>
                <a:lnTo>
                  <a:pt x="2135" y="2455"/>
                </a:lnTo>
                <a:lnTo>
                  <a:pt x="2127" y="2443"/>
                </a:lnTo>
                <a:lnTo>
                  <a:pt x="2120" y="2429"/>
                </a:lnTo>
                <a:lnTo>
                  <a:pt x="2118" y="2426"/>
                </a:lnTo>
                <a:lnTo>
                  <a:pt x="2117" y="2422"/>
                </a:lnTo>
                <a:lnTo>
                  <a:pt x="2113" y="2415"/>
                </a:lnTo>
                <a:lnTo>
                  <a:pt x="2108" y="2399"/>
                </a:lnTo>
                <a:lnTo>
                  <a:pt x="2106" y="2390"/>
                </a:lnTo>
                <a:lnTo>
                  <a:pt x="2105" y="2381"/>
                </a:lnTo>
                <a:lnTo>
                  <a:pt x="2104" y="2371"/>
                </a:lnTo>
                <a:lnTo>
                  <a:pt x="2103" y="2362"/>
                </a:lnTo>
                <a:lnTo>
                  <a:pt x="2102" y="2352"/>
                </a:lnTo>
                <a:lnTo>
                  <a:pt x="2102" y="2342"/>
                </a:lnTo>
                <a:lnTo>
                  <a:pt x="2102" y="2331"/>
                </a:lnTo>
                <a:lnTo>
                  <a:pt x="2103" y="2321"/>
                </a:lnTo>
                <a:lnTo>
                  <a:pt x="2104" y="2312"/>
                </a:lnTo>
                <a:lnTo>
                  <a:pt x="2105" y="2303"/>
                </a:lnTo>
                <a:lnTo>
                  <a:pt x="2108" y="2285"/>
                </a:lnTo>
                <a:lnTo>
                  <a:pt x="2110" y="2277"/>
                </a:lnTo>
                <a:lnTo>
                  <a:pt x="2113" y="2269"/>
                </a:lnTo>
                <a:lnTo>
                  <a:pt x="2119" y="2255"/>
                </a:lnTo>
                <a:lnTo>
                  <a:pt x="2126" y="2240"/>
                </a:lnTo>
                <a:lnTo>
                  <a:pt x="2130" y="2234"/>
                </a:lnTo>
                <a:lnTo>
                  <a:pt x="2135" y="2228"/>
                </a:lnTo>
                <a:lnTo>
                  <a:pt x="2139" y="2222"/>
                </a:lnTo>
                <a:lnTo>
                  <a:pt x="2144" y="2217"/>
                </a:lnTo>
                <a:lnTo>
                  <a:pt x="2149" y="2212"/>
                </a:lnTo>
                <a:lnTo>
                  <a:pt x="2155" y="2207"/>
                </a:lnTo>
                <a:lnTo>
                  <a:pt x="2167" y="2198"/>
                </a:lnTo>
                <a:lnTo>
                  <a:pt x="2180" y="2190"/>
                </a:lnTo>
                <a:lnTo>
                  <a:pt x="2187" y="2187"/>
                </a:lnTo>
                <a:lnTo>
                  <a:pt x="2194" y="2184"/>
                </a:lnTo>
                <a:lnTo>
                  <a:pt x="2210" y="2180"/>
                </a:lnTo>
                <a:lnTo>
                  <a:pt x="2217" y="2178"/>
                </a:lnTo>
                <a:lnTo>
                  <a:pt x="2225" y="2176"/>
                </a:lnTo>
                <a:lnTo>
                  <a:pt x="2234" y="2175"/>
                </a:lnTo>
                <a:lnTo>
                  <a:pt x="2242" y="2174"/>
                </a:lnTo>
                <a:lnTo>
                  <a:pt x="2261" y="2174"/>
                </a:lnTo>
                <a:lnTo>
                  <a:pt x="2271" y="2174"/>
                </a:lnTo>
                <a:lnTo>
                  <a:pt x="2281" y="2175"/>
                </a:lnTo>
                <a:lnTo>
                  <a:pt x="2291" y="2175"/>
                </a:lnTo>
                <a:lnTo>
                  <a:pt x="2300" y="2177"/>
                </a:lnTo>
                <a:lnTo>
                  <a:pt x="2308" y="2178"/>
                </a:lnTo>
                <a:lnTo>
                  <a:pt x="2316" y="2180"/>
                </a:lnTo>
                <a:lnTo>
                  <a:pt x="2324" y="2183"/>
                </a:lnTo>
                <a:lnTo>
                  <a:pt x="2331" y="2185"/>
                </a:lnTo>
                <a:lnTo>
                  <a:pt x="2345" y="2192"/>
                </a:lnTo>
                <a:lnTo>
                  <a:pt x="2351" y="2195"/>
                </a:lnTo>
                <a:lnTo>
                  <a:pt x="2357" y="2199"/>
                </a:lnTo>
                <a:lnTo>
                  <a:pt x="2362" y="2205"/>
                </a:lnTo>
                <a:lnTo>
                  <a:pt x="2367" y="2209"/>
                </a:lnTo>
                <a:lnTo>
                  <a:pt x="2372" y="2214"/>
                </a:lnTo>
                <a:lnTo>
                  <a:pt x="2376" y="2219"/>
                </a:lnTo>
                <a:lnTo>
                  <a:pt x="2385" y="2230"/>
                </a:lnTo>
                <a:lnTo>
                  <a:pt x="2391" y="2242"/>
                </a:lnTo>
                <a:lnTo>
                  <a:pt x="2394" y="2249"/>
                </a:lnTo>
                <a:lnTo>
                  <a:pt x="2397" y="2255"/>
                </a:lnTo>
                <a:lnTo>
                  <a:pt x="2401" y="2269"/>
                </a:lnTo>
                <a:lnTo>
                  <a:pt x="2404" y="2283"/>
                </a:lnTo>
                <a:lnTo>
                  <a:pt x="2406" y="2299"/>
                </a:lnTo>
                <a:lnTo>
                  <a:pt x="2407" y="2315"/>
                </a:lnTo>
                <a:lnTo>
                  <a:pt x="2408" y="2332"/>
                </a:lnTo>
                <a:lnTo>
                  <a:pt x="2408" y="2358"/>
                </a:lnTo>
                <a:lnTo>
                  <a:pt x="2408" y="2362"/>
                </a:lnTo>
                <a:lnTo>
                  <a:pt x="2407" y="2363"/>
                </a:lnTo>
                <a:lnTo>
                  <a:pt x="2406" y="2364"/>
                </a:lnTo>
                <a:lnTo>
                  <a:pt x="2404" y="2365"/>
                </a:lnTo>
                <a:lnTo>
                  <a:pt x="2400" y="2366"/>
                </a:lnTo>
                <a:lnTo>
                  <a:pt x="2201" y="2366"/>
                </a:lnTo>
                <a:close/>
                <a:moveTo>
                  <a:pt x="2201" y="2310"/>
                </a:moveTo>
                <a:lnTo>
                  <a:pt x="2313" y="2310"/>
                </a:lnTo>
                <a:lnTo>
                  <a:pt x="2313" y="2302"/>
                </a:lnTo>
                <a:lnTo>
                  <a:pt x="2313" y="2293"/>
                </a:lnTo>
                <a:lnTo>
                  <a:pt x="2312" y="2286"/>
                </a:lnTo>
                <a:lnTo>
                  <a:pt x="2311" y="2280"/>
                </a:lnTo>
                <a:lnTo>
                  <a:pt x="2309" y="2275"/>
                </a:lnTo>
                <a:lnTo>
                  <a:pt x="2307" y="2269"/>
                </a:lnTo>
                <a:lnTo>
                  <a:pt x="2304" y="2265"/>
                </a:lnTo>
                <a:lnTo>
                  <a:pt x="2302" y="2261"/>
                </a:lnTo>
                <a:lnTo>
                  <a:pt x="2298" y="2257"/>
                </a:lnTo>
                <a:lnTo>
                  <a:pt x="2294" y="2254"/>
                </a:lnTo>
                <a:lnTo>
                  <a:pt x="2289" y="2252"/>
                </a:lnTo>
                <a:lnTo>
                  <a:pt x="2285" y="2250"/>
                </a:lnTo>
                <a:lnTo>
                  <a:pt x="2279" y="2248"/>
                </a:lnTo>
                <a:lnTo>
                  <a:pt x="2274" y="2246"/>
                </a:lnTo>
                <a:lnTo>
                  <a:pt x="2268" y="2246"/>
                </a:lnTo>
                <a:lnTo>
                  <a:pt x="2261" y="2245"/>
                </a:lnTo>
                <a:lnTo>
                  <a:pt x="2255" y="2246"/>
                </a:lnTo>
                <a:lnTo>
                  <a:pt x="2249" y="2246"/>
                </a:lnTo>
                <a:lnTo>
                  <a:pt x="2242" y="2248"/>
                </a:lnTo>
                <a:lnTo>
                  <a:pt x="2237" y="2250"/>
                </a:lnTo>
                <a:lnTo>
                  <a:pt x="2232" y="2252"/>
                </a:lnTo>
                <a:lnTo>
                  <a:pt x="2227" y="2254"/>
                </a:lnTo>
                <a:lnTo>
                  <a:pt x="2223" y="2257"/>
                </a:lnTo>
                <a:lnTo>
                  <a:pt x="2219" y="2261"/>
                </a:lnTo>
                <a:lnTo>
                  <a:pt x="2215" y="2265"/>
                </a:lnTo>
                <a:lnTo>
                  <a:pt x="2212" y="2269"/>
                </a:lnTo>
                <a:lnTo>
                  <a:pt x="2209" y="2275"/>
                </a:lnTo>
                <a:lnTo>
                  <a:pt x="2207" y="2280"/>
                </a:lnTo>
                <a:lnTo>
                  <a:pt x="2205" y="2286"/>
                </a:lnTo>
                <a:lnTo>
                  <a:pt x="2202" y="2293"/>
                </a:lnTo>
                <a:lnTo>
                  <a:pt x="2201" y="2302"/>
                </a:lnTo>
                <a:lnTo>
                  <a:pt x="2201" y="2310"/>
                </a:lnTo>
                <a:close/>
                <a:moveTo>
                  <a:pt x="2180" y="171"/>
                </a:moveTo>
                <a:lnTo>
                  <a:pt x="2182" y="172"/>
                </a:lnTo>
                <a:lnTo>
                  <a:pt x="2184" y="174"/>
                </a:lnTo>
                <a:lnTo>
                  <a:pt x="2185" y="175"/>
                </a:lnTo>
                <a:lnTo>
                  <a:pt x="2185" y="177"/>
                </a:lnTo>
                <a:lnTo>
                  <a:pt x="2186" y="179"/>
                </a:lnTo>
                <a:lnTo>
                  <a:pt x="2186" y="181"/>
                </a:lnTo>
                <a:lnTo>
                  <a:pt x="2183" y="196"/>
                </a:lnTo>
                <a:lnTo>
                  <a:pt x="2178" y="221"/>
                </a:lnTo>
                <a:lnTo>
                  <a:pt x="2171" y="254"/>
                </a:lnTo>
                <a:lnTo>
                  <a:pt x="2162" y="293"/>
                </a:lnTo>
                <a:lnTo>
                  <a:pt x="2150" y="341"/>
                </a:lnTo>
                <a:lnTo>
                  <a:pt x="2136" y="396"/>
                </a:lnTo>
                <a:lnTo>
                  <a:pt x="2120" y="456"/>
                </a:lnTo>
                <a:lnTo>
                  <a:pt x="2099" y="522"/>
                </a:lnTo>
                <a:lnTo>
                  <a:pt x="2094" y="536"/>
                </a:lnTo>
                <a:lnTo>
                  <a:pt x="2091" y="542"/>
                </a:lnTo>
                <a:lnTo>
                  <a:pt x="2088" y="548"/>
                </a:lnTo>
                <a:lnTo>
                  <a:pt x="2081" y="560"/>
                </a:lnTo>
                <a:lnTo>
                  <a:pt x="2073" y="570"/>
                </a:lnTo>
                <a:lnTo>
                  <a:pt x="2068" y="576"/>
                </a:lnTo>
                <a:lnTo>
                  <a:pt x="2063" y="580"/>
                </a:lnTo>
                <a:lnTo>
                  <a:pt x="2053" y="589"/>
                </a:lnTo>
                <a:lnTo>
                  <a:pt x="2043" y="596"/>
                </a:lnTo>
                <a:lnTo>
                  <a:pt x="2031" y="602"/>
                </a:lnTo>
                <a:lnTo>
                  <a:pt x="2025" y="605"/>
                </a:lnTo>
                <a:lnTo>
                  <a:pt x="2019" y="607"/>
                </a:lnTo>
                <a:lnTo>
                  <a:pt x="2006" y="611"/>
                </a:lnTo>
                <a:lnTo>
                  <a:pt x="2000" y="613"/>
                </a:lnTo>
                <a:lnTo>
                  <a:pt x="1994" y="614"/>
                </a:lnTo>
                <a:lnTo>
                  <a:pt x="1987" y="615"/>
                </a:lnTo>
                <a:lnTo>
                  <a:pt x="1980" y="616"/>
                </a:lnTo>
                <a:lnTo>
                  <a:pt x="1973" y="616"/>
                </a:lnTo>
                <a:lnTo>
                  <a:pt x="1967" y="616"/>
                </a:lnTo>
                <a:lnTo>
                  <a:pt x="1960" y="616"/>
                </a:lnTo>
                <a:lnTo>
                  <a:pt x="1954" y="615"/>
                </a:lnTo>
                <a:lnTo>
                  <a:pt x="1939" y="613"/>
                </a:lnTo>
                <a:lnTo>
                  <a:pt x="1926" y="609"/>
                </a:lnTo>
                <a:lnTo>
                  <a:pt x="1887" y="596"/>
                </a:lnTo>
                <a:lnTo>
                  <a:pt x="1847" y="584"/>
                </a:lnTo>
                <a:lnTo>
                  <a:pt x="1807" y="572"/>
                </a:lnTo>
                <a:lnTo>
                  <a:pt x="1766" y="561"/>
                </a:lnTo>
                <a:lnTo>
                  <a:pt x="1726" y="551"/>
                </a:lnTo>
                <a:lnTo>
                  <a:pt x="1685" y="541"/>
                </a:lnTo>
                <a:lnTo>
                  <a:pt x="1644" y="532"/>
                </a:lnTo>
                <a:lnTo>
                  <a:pt x="1602" y="523"/>
                </a:lnTo>
                <a:lnTo>
                  <a:pt x="1560" y="516"/>
                </a:lnTo>
                <a:lnTo>
                  <a:pt x="1518" y="509"/>
                </a:lnTo>
                <a:lnTo>
                  <a:pt x="1475" y="503"/>
                </a:lnTo>
                <a:lnTo>
                  <a:pt x="1432" y="498"/>
                </a:lnTo>
                <a:lnTo>
                  <a:pt x="1388" y="494"/>
                </a:lnTo>
                <a:lnTo>
                  <a:pt x="1345" y="490"/>
                </a:lnTo>
                <a:lnTo>
                  <a:pt x="1301" y="487"/>
                </a:lnTo>
                <a:lnTo>
                  <a:pt x="1256" y="486"/>
                </a:lnTo>
                <a:lnTo>
                  <a:pt x="1212" y="485"/>
                </a:lnTo>
                <a:lnTo>
                  <a:pt x="1166" y="485"/>
                </a:lnTo>
                <a:lnTo>
                  <a:pt x="1121" y="486"/>
                </a:lnTo>
                <a:lnTo>
                  <a:pt x="1075" y="487"/>
                </a:lnTo>
                <a:lnTo>
                  <a:pt x="1029" y="490"/>
                </a:lnTo>
                <a:lnTo>
                  <a:pt x="983" y="494"/>
                </a:lnTo>
                <a:lnTo>
                  <a:pt x="935" y="499"/>
                </a:lnTo>
                <a:lnTo>
                  <a:pt x="888" y="504"/>
                </a:lnTo>
                <a:lnTo>
                  <a:pt x="840" y="511"/>
                </a:lnTo>
                <a:lnTo>
                  <a:pt x="792" y="519"/>
                </a:lnTo>
                <a:lnTo>
                  <a:pt x="744" y="529"/>
                </a:lnTo>
                <a:lnTo>
                  <a:pt x="695" y="539"/>
                </a:lnTo>
                <a:lnTo>
                  <a:pt x="646" y="550"/>
                </a:lnTo>
                <a:lnTo>
                  <a:pt x="621" y="556"/>
                </a:lnTo>
                <a:lnTo>
                  <a:pt x="597" y="562"/>
                </a:lnTo>
                <a:lnTo>
                  <a:pt x="547" y="576"/>
                </a:lnTo>
                <a:lnTo>
                  <a:pt x="495" y="591"/>
                </a:lnTo>
                <a:lnTo>
                  <a:pt x="487" y="593"/>
                </a:lnTo>
                <a:lnTo>
                  <a:pt x="478" y="597"/>
                </a:lnTo>
                <a:lnTo>
                  <a:pt x="462" y="604"/>
                </a:lnTo>
                <a:lnTo>
                  <a:pt x="446" y="612"/>
                </a:lnTo>
                <a:lnTo>
                  <a:pt x="439" y="616"/>
                </a:lnTo>
                <a:lnTo>
                  <a:pt x="432" y="622"/>
                </a:lnTo>
                <a:lnTo>
                  <a:pt x="426" y="626"/>
                </a:lnTo>
                <a:lnTo>
                  <a:pt x="419" y="631"/>
                </a:lnTo>
                <a:lnTo>
                  <a:pt x="413" y="637"/>
                </a:lnTo>
                <a:lnTo>
                  <a:pt x="407" y="642"/>
                </a:lnTo>
                <a:lnTo>
                  <a:pt x="402" y="647"/>
                </a:lnTo>
                <a:lnTo>
                  <a:pt x="397" y="653"/>
                </a:lnTo>
                <a:lnTo>
                  <a:pt x="387" y="664"/>
                </a:lnTo>
                <a:lnTo>
                  <a:pt x="379" y="677"/>
                </a:lnTo>
                <a:lnTo>
                  <a:pt x="376" y="683"/>
                </a:lnTo>
                <a:lnTo>
                  <a:pt x="373" y="690"/>
                </a:lnTo>
                <a:lnTo>
                  <a:pt x="369" y="696"/>
                </a:lnTo>
                <a:lnTo>
                  <a:pt x="366" y="702"/>
                </a:lnTo>
                <a:lnTo>
                  <a:pt x="364" y="708"/>
                </a:lnTo>
                <a:lnTo>
                  <a:pt x="362" y="715"/>
                </a:lnTo>
                <a:lnTo>
                  <a:pt x="359" y="728"/>
                </a:lnTo>
                <a:lnTo>
                  <a:pt x="358" y="734"/>
                </a:lnTo>
                <a:lnTo>
                  <a:pt x="357" y="740"/>
                </a:lnTo>
                <a:lnTo>
                  <a:pt x="357" y="747"/>
                </a:lnTo>
                <a:lnTo>
                  <a:pt x="356" y="753"/>
                </a:lnTo>
                <a:lnTo>
                  <a:pt x="357" y="766"/>
                </a:lnTo>
                <a:lnTo>
                  <a:pt x="357" y="768"/>
                </a:lnTo>
                <a:lnTo>
                  <a:pt x="356" y="769"/>
                </a:lnTo>
                <a:lnTo>
                  <a:pt x="355" y="768"/>
                </a:lnTo>
                <a:lnTo>
                  <a:pt x="334" y="716"/>
                </a:lnTo>
                <a:lnTo>
                  <a:pt x="314" y="662"/>
                </a:lnTo>
                <a:lnTo>
                  <a:pt x="304" y="636"/>
                </a:lnTo>
                <a:lnTo>
                  <a:pt x="295" y="609"/>
                </a:lnTo>
                <a:lnTo>
                  <a:pt x="286" y="582"/>
                </a:lnTo>
                <a:lnTo>
                  <a:pt x="276" y="555"/>
                </a:lnTo>
                <a:lnTo>
                  <a:pt x="260" y="502"/>
                </a:lnTo>
                <a:lnTo>
                  <a:pt x="245" y="450"/>
                </a:lnTo>
                <a:lnTo>
                  <a:pt x="230" y="398"/>
                </a:lnTo>
                <a:lnTo>
                  <a:pt x="223" y="372"/>
                </a:lnTo>
                <a:lnTo>
                  <a:pt x="217" y="348"/>
                </a:lnTo>
                <a:lnTo>
                  <a:pt x="216" y="339"/>
                </a:lnTo>
                <a:lnTo>
                  <a:pt x="214" y="331"/>
                </a:lnTo>
                <a:lnTo>
                  <a:pt x="213" y="323"/>
                </a:lnTo>
                <a:lnTo>
                  <a:pt x="212" y="314"/>
                </a:lnTo>
                <a:lnTo>
                  <a:pt x="211" y="298"/>
                </a:lnTo>
                <a:lnTo>
                  <a:pt x="212" y="281"/>
                </a:lnTo>
                <a:lnTo>
                  <a:pt x="213" y="272"/>
                </a:lnTo>
                <a:lnTo>
                  <a:pt x="214" y="264"/>
                </a:lnTo>
                <a:lnTo>
                  <a:pt x="216" y="256"/>
                </a:lnTo>
                <a:lnTo>
                  <a:pt x="218" y="247"/>
                </a:lnTo>
                <a:lnTo>
                  <a:pt x="223" y="231"/>
                </a:lnTo>
                <a:lnTo>
                  <a:pt x="226" y="224"/>
                </a:lnTo>
                <a:lnTo>
                  <a:pt x="230" y="216"/>
                </a:lnTo>
                <a:lnTo>
                  <a:pt x="234" y="208"/>
                </a:lnTo>
                <a:lnTo>
                  <a:pt x="238" y="200"/>
                </a:lnTo>
                <a:lnTo>
                  <a:pt x="244" y="193"/>
                </a:lnTo>
                <a:lnTo>
                  <a:pt x="250" y="186"/>
                </a:lnTo>
                <a:lnTo>
                  <a:pt x="255" y="179"/>
                </a:lnTo>
                <a:lnTo>
                  <a:pt x="261" y="173"/>
                </a:lnTo>
                <a:lnTo>
                  <a:pt x="268" y="166"/>
                </a:lnTo>
                <a:lnTo>
                  <a:pt x="275" y="160"/>
                </a:lnTo>
                <a:lnTo>
                  <a:pt x="283" y="154"/>
                </a:lnTo>
                <a:lnTo>
                  <a:pt x="291" y="148"/>
                </a:lnTo>
                <a:lnTo>
                  <a:pt x="309" y="138"/>
                </a:lnTo>
                <a:lnTo>
                  <a:pt x="318" y="133"/>
                </a:lnTo>
                <a:lnTo>
                  <a:pt x="329" y="129"/>
                </a:lnTo>
                <a:lnTo>
                  <a:pt x="340" y="125"/>
                </a:lnTo>
                <a:lnTo>
                  <a:pt x="350" y="121"/>
                </a:lnTo>
                <a:lnTo>
                  <a:pt x="404" y="105"/>
                </a:lnTo>
                <a:lnTo>
                  <a:pt x="459" y="91"/>
                </a:lnTo>
                <a:lnTo>
                  <a:pt x="513" y="77"/>
                </a:lnTo>
                <a:lnTo>
                  <a:pt x="568" y="65"/>
                </a:lnTo>
                <a:lnTo>
                  <a:pt x="623" y="53"/>
                </a:lnTo>
                <a:lnTo>
                  <a:pt x="651" y="48"/>
                </a:lnTo>
                <a:lnTo>
                  <a:pt x="679" y="43"/>
                </a:lnTo>
                <a:lnTo>
                  <a:pt x="734" y="34"/>
                </a:lnTo>
                <a:lnTo>
                  <a:pt x="790" y="26"/>
                </a:lnTo>
                <a:lnTo>
                  <a:pt x="819" y="22"/>
                </a:lnTo>
                <a:lnTo>
                  <a:pt x="847" y="19"/>
                </a:lnTo>
                <a:lnTo>
                  <a:pt x="904" y="12"/>
                </a:lnTo>
                <a:lnTo>
                  <a:pt x="961" y="7"/>
                </a:lnTo>
                <a:lnTo>
                  <a:pt x="990" y="5"/>
                </a:lnTo>
                <a:lnTo>
                  <a:pt x="1018" y="4"/>
                </a:lnTo>
                <a:lnTo>
                  <a:pt x="1076" y="1"/>
                </a:lnTo>
                <a:lnTo>
                  <a:pt x="1133" y="0"/>
                </a:lnTo>
                <a:lnTo>
                  <a:pt x="1162" y="0"/>
                </a:lnTo>
                <a:lnTo>
                  <a:pt x="1190" y="0"/>
                </a:lnTo>
                <a:lnTo>
                  <a:pt x="1249" y="0"/>
                </a:lnTo>
                <a:lnTo>
                  <a:pt x="1277" y="1"/>
                </a:lnTo>
                <a:lnTo>
                  <a:pt x="1307" y="2"/>
                </a:lnTo>
                <a:lnTo>
                  <a:pt x="1365" y="5"/>
                </a:lnTo>
                <a:lnTo>
                  <a:pt x="1394" y="7"/>
                </a:lnTo>
                <a:lnTo>
                  <a:pt x="1424" y="9"/>
                </a:lnTo>
                <a:lnTo>
                  <a:pt x="1481" y="15"/>
                </a:lnTo>
                <a:lnTo>
                  <a:pt x="1511" y="19"/>
                </a:lnTo>
                <a:lnTo>
                  <a:pt x="1540" y="22"/>
                </a:lnTo>
                <a:lnTo>
                  <a:pt x="1599" y="30"/>
                </a:lnTo>
                <a:lnTo>
                  <a:pt x="1627" y="34"/>
                </a:lnTo>
                <a:lnTo>
                  <a:pt x="1657" y="38"/>
                </a:lnTo>
                <a:lnTo>
                  <a:pt x="1715" y="48"/>
                </a:lnTo>
                <a:lnTo>
                  <a:pt x="1744" y="53"/>
                </a:lnTo>
                <a:lnTo>
                  <a:pt x="1774" y="59"/>
                </a:lnTo>
                <a:lnTo>
                  <a:pt x="1832" y="72"/>
                </a:lnTo>
                <a:lnTo>
                  <a:pt x="1890" y="85"/>
                </a:lnTo>
                <a:lnTo>
                  <a:pt x="1919" y="92"/>
                </a:lnTo>
                <a:lnTo>
                  <a:pt x="1949" y="100"/>
                </a:lnTo>
                <a:lnTo>
                  <a:pt x="2006" y="116"/>
                </a:lnTo>
                <a:lnTo>
                  <a:pt x="2036" y="125"/>
                </a:lnTo>
                <a:lnTo>
                  <a:pt x="2064" y="133"/>
                </a:lnTo>
                <a:lnTo>
                  <a:pt x="2122" y="151"/>
                </a:lnTo>
                <a:lnTo>
                  <a:pt x="2180" y="171"/>
                </a:lnTo>
                <a:close/>
                <a:moveTo>
                  <a:pt x="758" y="577"/>
                </a:moveTo>
                <a:lnTo>
                  <a:pt x="788" y="602"/>
                </a:lnTo>
                <a:lnTo>
                  <a:pt x="818" y="625"/>
                </a:lnTo>
                <a:lnTo>
                  <a:pt x="833" y="636"/>
                </a:lnTo>
                <a:lnTo>
                  <a:pt x="848" y="646"/>
                </a:lnTo>
                <a:lnTo>
                  <a:pt x="878" y="665"/>
                </a:lnTo>
                <a:lnTo>
                  <a:pt x="908" y="683"/>
                </a:lnTo>
                <a:lnTo>
                  <a:pt x="923" y="691"/>
                </a:lnTo>
                <a:lnTo>
                  <a:pt x="937" y="699"/>
                </a:lnTo>
                <a:lnTo>
                  <a:pt x="953" y="706"/>
                </a:lnTo>
                <a:lnTo>
                  <a:pt x="967" y="714"/>
                </a:lnTo>
                <a:lnTo>
                  <a:pt x="998" y="726"/>
                </a:lnTo>
                <a:lnTo>
                  <a:pt x="939" y="732"/>
                </a:lnTo>
                <a:lnTo>
                  <a:pt x="909" y="736"/>
                </a:lnTo>
                <a:lnTo>
                  <a:pt x="879" y="740"/>
                </a:lnTo>
                <a:lnTo>
                  <a:pt x="849" y="745"/>
                </a:lnTo>
                <a:lnTo>
                  <a:pt x="820" y="750"/>
                </a:lnTo>
                <a:lnTo>
                  <a:pt x="791" y="756"/>
                </a:lnTo>
                <a:lnTo>
                  <a:pt x="761" y="763"/>
                </a:lnTo>
                <a:lnTo>
                  <a:pt x="733" y="770"/>
                </a:lnTo>
                <a:lnTo>
                  <a:pt x="704" y="777"/>
                </a:lnTo>
                <a:lnTo>
                  <a:pt x="675" y="785"/>
                </a:lnTo>
                <a:lnTo>
                  <a:pt x="647" y="793"/>
                </a:lnTo>
                <a:lnTo>
                  <a:pt x="619" y="802"/>
                </a:lnTo>
                <a:lnTo>
                  <a:pt x="591" y="812"/>
                </a:lnTo>
                <a:lnTo>
                  <a:pt x="563" y="821"/>
                </a:lnTo>
                <a:lnTo>
                  <a:pt x="535" y="832"/>
                </a:lnTo>
                <a:lnTo>
                  <a:pt x="528" y="835"/>
                </a:lnTo>
                <a:lnTo>
                  <a:pt x="521" y="838"/>
                </a:lnTo>
                <a:lnTo>
                  <a:pt x="514" y="843"/>
                </a:lnTo>
                <a:lnTo>
                  <a:pt x="507" y="848"/>
                </a:lnTo>
                <a:lnTo>
                  <a:pt x="500" y="854"/>
                </a:lnTo>
                <a:lnTo>
                  <a:pt x="493" y="859"/>
                </a:lnTo>
                <a:lnTo>
                  <a:pt x="488" y="865"/>
                </a:lnTo>
                <a:lnTo>
                  <a:pt x="482" y="872"/>
                </a:lnTo>
                <a:lnTo>
                  <a:pt x="477" y="878"/>
                </a:lnTo>
                <a:lnTo>
                  <a:pt x="472" y="885"/>
                </a:lnTo>
                <a:lnTo>
                  <a:pt x="465" y="898"/>
                </a:lnTo>
                <a:lnTo>
                  <a:pt x="461" y="906"/>
                </a:lnTo>
                <a:lnTo>
                  <a:pt x="459" y="912"/>
                </a:lnTo>
                <a:lnTo>
                  <a:pt x="456" y="919"/>
                </a:lnTo>
                <a:lnTo>
                  <a:pt x="455" y="925"/>
                </a:lnTo>
                <a:lnTo>
                  <a:pt x="448" y="919"/>
                </a:lnTo>
                <a:lnTo>
                  <a:pt x="441" y="913"/>
                </a:lnTo>
                <a:lnTo>
                  <a:pt x="435" y="906"/>
                </a:lnTo>
                <a:lnTo>
                  <a:pt x="429" y="898"/>
                </a:lnTo>
                <a:lnTo>
                  <a:pt x="424" y="890"/>
                </a:lnTo>
                <a:lnTo>
                  <a:pt x="419" y="882"/>
                </a:lnTo>
                <a:lnTo>
                  <a:pt x="415" y="873"/>
                </a:lnTo>
                <a:lnTo>
                  <a:pt x="410" y="864"/>
                </a:lnTo>
                <a:lnTo>
                  <a:pt x="407" y="854"/>
                </a:lnTo>
                <a:lnTo>
                  <a:pt x="405" y="843"/>
                </a:lnTo>
                <a:lnTo>
                  <a:pt x="403" y="833"/>
                </a:lnTo>
                <a:lnTo>
                  <a:pt x="401" y="823"/>
                </a:lnTo>
                <a:lnTo>
                  <a:pt x="400" y="813"/>
                </a:lnTo>
                <a:lnTo>
                  <a:pt x="400" y="801"/>
                </a:lnTo>
                <a:lnTo>
                  <a:pt x="400" y="790"/>
                </a:lnTo>
                <a:lnTo>
                  <a:pt x="401" y="780"/>
                </a:lnTo>
                <a:lnTo>
                  <a:pt x="403" y="769"/>
                </a:lnTo>
                <a:lnTo>
                  <a:pt x="405" y="758"/>
                </a:lnTo>
                <a:lnTo>
                  <a:pt x="408" y="747"/>
                </a:lnTo>
                <a:lnTo>
                  <a:pt x="412" y="737"/>
                </a:lnTo>
                <a:lnTo>
                  <a:pt x="417" y="727"/>
                </a:lnTo>
                <a:lnTo>
                  <a:pt x="422" y="717"/>
                </a:lnTo>
                <a:lnTo>
                  <a:pt x="428" y="707"/>
                </a:lnTo>
                <a:lnTo>
                  <a:pt x="434" y="697"/>
                </a:lnTo>
                <a:lnTo>
                  <a:pt x="441" y="689"/>
                </a:lnTo>
                <a:lnTo>
                  <a:pt x="450" y="680"/>
                </a:lnTo>
                <a:lnTo>
                  <a:pt x="459" y="672"/>
                </a:lnTo>
                <a:lnTo>
                  <a:pt x="469" y="664"/>
                </a:lnTo>
                <a:lnTo>
                  <a:pt x="479" y="657"/>
                </a:lnTo>
                <a:lnTo>
                  <a:pt x="491" y="651"/>
                </a:lnTo>
                <a:lnTo>
                  <a:pt x="504" y="645"/>
                </a:lnTo>
                <a:lnTo>
                  <a:pt x="517" y="640"/>
                </a:lnTo>
                <a:lnTo>
                  <a:pt x="546" y="631"/>
                </a:lnTo>
                <a:lnTo>
                  <a:pt x="575" y="622"/>
                </a:lnTo>
                <a:lnTo>
                  <a:pt x="607" y="613"/>
                </a:lnTo>
                <a:lnTo>
                  <a:pt x="639" y="605"/>
                </a:lnTo>
                <a:lnTo>
                  <a:pt x="701" y="590"/>
                </a:lnTo>
                <a:lnTo>
                  <a:pt x="758" y="577"/>
                </a:lnTo>
                <a:close/>
                <a:moveTo>
                  <a:pt x="1925" y="934"/>
                </a:moveTo>
                <a:lnTo>
                  <a:pt x="1928" y="936"/>
                </a:lnTo>
                <a:lnTo>
                  <a:pt x="1929" y="937"/>
                </a:lnTo>
                <a:lnTo>
                  <a:pt x="1930" y="938"/>
                </a:lnTo>
                <a:lnTo>
                  <a:pt x="1930" y="940"/>
                </a:lnTo>
                <a:lnTo>
                  <a:pt x="1930" y="941"/>
                </a:lnTo>
                <a:lnTo>
                  <a:pt x="1930" y="943"/>
                </a:lnTo>
                <a:lnTo>
                  <a:pt x="1929" y="945"/>
                </a:lnTo>
                <a:lnTo>
                  <a:pt x="1906" y="994"/>
                </a:lnTo>
                <a:lnTo>
                  <a:pt x="1886" y="1030"/>
                </a:lnTo>
                <a:lnTo>
                  <a:pt x="1863" y="1074"/>
                </a:lnTo>
                <a:lnTo>
                  <a:pt x="1836" y="1121"/>
                </a:lnTo>
                <a:lnTo>
                  <a:pt x="1806" y="1172"/>
                </a:lnTo>
                <a:lnTo>
                  <a:pt x="1791" y="1198"/>
                </a:lnTo>
                <a:lnTo>
                  <a:pt x="1775" y="1224"/>
                </a:lnTo>
                <a:lnTo>
                  <a:pt x="1742" y="1276"/>
                </a:lnTo>
                <a:lnTo>
                  <a:pt x="1734" y="1286"/>
                </a:lnTo>
                <a:lnTo>
                  <a:pt x="1725" y="1296"/>
                </a:lnTo>
                <a:lnTo>
                  <a:pt x="1715" y="1304"/>
                </a:lnTo>
                <a:lnTo>
                  <a:pt x="1711" y="1308"/>
                </a:lnTo>
                <a:lnTo>
                  <a:pt x="1706" y="1312"/>
                </a:lnTo>
                <a:lnTo>
                  <a:pt x="1696" y="1319"/>
                </a:lnTo>
                <a:lnTo>
                  <a:pt x="1686" y="1325"/>
                </a:lnTo>
                <a:lnTo>
                  <a:pt x="1674" y="1329"/>
                </a:lnTo>
                <a:lnTo>
                  <a:pt x="1663" y="1332"/>
                </a:lnTo>
                <a:lnTo>
                  <a:pt x="1653" y="1335"/>
                </a:lnTo>
                <a:lnTo>
                  <a:pt x="1642" y="1337"/>
                </a:lnTo>
                <a:lnTo>
                  <a:pt x="1630" y="1337"/>
                </a:lnTo>
                <a:lnTo>
                  <a:pt x="1619" y="1337"/>
                </a:lnTo>
                <a:lnTo>
                  <a:pt x="1609" y="1336"/>
                </a:lnTo>
                <a:lnTo>
                  <a:pt x="1598" y="1334"/>
                </a:lnTo>
                <a:lnTo>
                  <a:pt x="1587" y="1332"/>
                </a:lnTo>
                <a:lnTo>
                  <a:pt x="1578" y="1328"/>
                </a:lnTo>
                <a:lnTo>
                  <a:pt x="1561" y="1322"/>
                </a:lnTo>
                <a:lnTo>
                  <a:pt x="1542" y="1314"/>
                </a:lnTo>
                <a:lnTo>
                  <a:pt x="1525" y="1308"/>
                </a:lnTo>
                <a:lnTo>
                  <a:pt x="1506" y="1302"/>
                </a:lnTo>
                <a:lnTo>
                  <a:pt x="1486" y="1297"/>
                </a:lnTo>
                <a:lnTo>
                  <a:pt x="1467" y="1292"/>
                </a:lnTo>
                <a:lnTo>
                  <a:pt x="1447" y="1287"/>
                </a:lnTo>
                <a:lnTo>
                  <a:pt x="1427" y="1282"/>
                </a:lnTo>
                <a:lnTo>
                  <a:pt x="1405" y="1278"/>
                </a:lnTo>
                <a:lnTo>
                  <a:pt x="1385" y="1274"/>
                </a:lnTo>
                <a:lnTo>
                  <a:pt x="1363" y="1269"/>
                </a:lnTo>
                <a:lnTo>
                  <a:pt x="1341" y="1266"/>
                </a:lnTo>
                <a:lnTo>
                  <a:pt x="1319" y="1263"/>
                </a:lnTo>
                <a:lnTo>
                  <a:pt x="1297" y="1261"/>
                </a:lnTo>
                <a:lnTo>
                  <a:pt x="1273" y="1259"/>
                </a:lnTo>
                <a:lnTo>
                  <a:pt x="1251" y="1257"/>
                </a:lnTo>
                <a:lnTo>
                  <a:pt x="1227" y="1256"/>
                </a:lnTo>
                <a:lnTo>
                  <a:pt x="1204" y="1255"/>
                </a:lnTo>
                <a:lnTo>
                  <a:pt x="1157" y="1255"/>
                </a:lnTo>
                <a:lnTo>
                  <a:pt x="1133" y="1256"/>
                </a:lnTo>
                <a:lnTo>
                  <a:pt x="1108" y="1257"/>
                </a:lnTo>
                <a:lnTo>
                  <a:pt x="1085" y="1259"/>
                </a:lnTo>
                <a:lnTo>
                  <a:pt x="1060" y="1261"/>
                </a:lnTo>
                <a:lnTo>
                  <a:pt x="1036" y="1264"/>
                </a:lnTo>
                <a:lnTo>
                  <a:pt x="1012" y="1267"/>
                </a:lnTo>
                <a:lnTo>
                  <a:pt x="988" y="1272"/>
                </a:lnTo>
                <a:lnTo>
                  <a:pt x="963" y="1276"/>
                </a:lnTo>
                <a:lnTo>
                  <a:pt x="939" y="1282"/>
                </a:lnTo>
                <a:lnTo>
                  <a:pt x="914" y="1287"/>
                </a:lnTo>
                <a:lnTo>
                  <a:pt x="889" y="1294"/>
                </a:lnTo>
                <a:lnTo>
                  <a:pt x="866" y="1301"/>
                </a:lnTo>
                <a:lnTo>
                  <a:pt x="857" y="1303"/>
                </a:lnTo>
                <a:lnTo>
                  <a:pt x="848" y="1307"/>
                </a:lnTo>
                <a:lnTo>
                  <a:pt x="841" y="1310"/>
                </a:lnTo>
                <a:lnTo>
                  <a:pt x="833" y="1314"/>
                </a:lnTo>
                <a:lnTo>
                  <a:pt x="827" y="1319"/>
                </a:lnTo>
                <a:lnTo>
                  <a:pt x="820" y="1323"/>
                </a:lnTo>
                <a:lnTo>
                  <a:pt x="814" y="1328"/>
                </a:lnTo>
                <a:lnTo>
                  <a:pt x="808" y="1332"/>
                </a:lnTo>
                <a:lnTo>
                  <a:pt x="802" y="1337"/>
                </a:lnTo>
                <a:lnTo>
                  <a:pt x="797" y="1342"/>
                </a:lnTo>
                <a:lnTo>
                  <a:pt x="787" y="1353"/>
                </a:lnTo>
                <a:lnTo>
                  <a:pt x="780" y="1365"/>
                </a:lnTo>
                <a:lnTo>
                  <a:pt x="776" y="1371"/>
                </a:lnTo>
                <a:lnTo>
                  <a:pt x="773" y="1377"/>
                </a:lnTo>
                <a:lnTo>
                  <a:pt x="768" y="1389"/>
                </a:lnTo>
                <a:lnTo>
                  <a:pt x="764" y="1400"/>
                </a:lnTo>
                <a:lnTo>
                  <a:pt x="760" y="1413"/>
                </a:lnTo>
                <a:lnTo>
                  <a:pt x="758" y="1425"/>
                </a:lnTo>
                <a:lnTo>
                  <a:pt x="757" y="1436"/>
                </a:lnTo>
                <a:lnTo>
                  <a:pt x="757" y="1447"/>
                </a:lnTo>
                <a:lnTo>
                  <a:pt x="758" y="1452"/>
                </a:lnTo>
                <a:lnTo>
                  <a:pt x="758" y="1458"/>
                </a:lnTo>
                <a:lnTo>
                  <a:pt x="760" y="1467"/>
                </a:lnTo>
                <a:lnTo>
                  <a:pt x="724" y="1418"/>
                </a:lnTo>
                <a:lnTo>
                  <a:pt x="688" y="1368"/>
                </a:lnTo>
                <a:lnTo>
                  <a:pt x="653" y="1319"/>
                </a:lnTo>
                <a:lnTo>
                  <a:pt x="620" y="1268"/>
                </a:lnTo>
                <a:lnTo>
                  <a:pt x="604" y="1244"/>
                </a:lnTo>
                <a:lnTo>
                  <a:pt x="588" y="1218"/>
                </a:lnTo>
                <a:lnTo>
                  <a:pt x="558" y="1169"/>
                </a:lnTo>
                <a:lnTo>
                  <a:pt x="543" y="1145"/>
                </a:lnTo>
                <a:lnTo>
                  <a:pt x="529" y="1120"/>
                </a:lnTo>
                <a:lnTo>
                  <a:pt x="503" y="1072"/>
                </a:lnTo>
                <a:lnTo>
                  <a:pt x="498" y="1064"/>
                </a:lnTo>
                <a:lnTo>
                  <a:pt x="495" y="1057"/>
                </a:lnTo>
                <a:lnTo>
                  <a:pt x="489" y="1042"/>
                </a:lnTo>
                <a:lnTo>
                  <a:pt x="488" y="1034"/>
                </a:lnTo>
                <a:lnTo>
                  <a:pt x="486" y="1026"/>
                </a:lnTo>
                <a:lnTo>
                  <a:pt x="485" y="1012"/>
                </a:lnTo>
                <a:lnTo>
                  <a:pt x="485" y="998"/>
                </a:lnTo>
                <a:lnTo>
                  <a:pt x="485" y="990"/>
                </a:lnTo>
                <a:lnTo>
                  <a:pt x="486" y="983"/>
                </a:lnTo>
                <a:lnTo>
                  <a:pt x="488" y="976"/>
                </a:lnTo>
                <a:lnTo>
                  <a:pt x="489" y="969"/>
                </a:lnTo>
                <a:lnTo>
                  <a:pt x="491" y="963"/>
                </a:lnTo>
                <a:lnTo>
                  <a:pt x="494" y="956"/>
                </a:lnTo>
                <a:lnTo>
                  <a:pt x="500" y="943"/>
                </a:lnTo>
                <a:lnTo>
                  <a:pt x="508" y="931"/>
                </a:lnTo>
                <a:lnTo>
                  <a:pt x="512" y="926"/>
                </a:lnTo>
                <a:lnTo>
                  <a:pt x="516" y="920"/>
                </a:lnTo>
                <a:lnTo>
                  <a:pt x="525" y="910"/>
                </a:lnTo>
                <a:lnTo>
                  <a:pt x="530" y="906"/>
                </a:lnTo>
                <a:lnTo>
                  <a:pt x="535" y="901"/>
                </a:lnTo>
                <a:lnTo>
                  <a:pt x="547" y="892"/>
                </a:lnTo>
                <a:lnTo>
                  <a:pt x="553" y="889"/>
                </a:lnTo>
                <a:lnTo>
                  <a:pt x="559" y="886"/>
                </a:lnTo>
                <a:lnTo>
                  <a:pt x="571" y="880"/>
                </a:lnTo>
                <a:lnTo>
                  <a:pt x="611" y="866"/>
                </a:lnTo>
                <a:lnTo>
                  <a:pt x="631" y="859"/>
                </a:lnTo>
                <a:lnTo>
                  <a:pt x="651" y="851"/>
                </a:lnTo>
                <a:lnTo>
                  <a:pt x="692" y="839"/>
                </a:lnTo>
                <a:lnTo>
                  <a:pt x="733" y="827"/>
                </a:lnTo>
                <a:lnTo>
                  <a:pt x="753" y="822"/>
                </a:lnTo>
                <a:lnTo>
                  <a:pt x="774" y="817"/>
                </a:lnTo>
                <a:lnTo>
                  <a:pt x="795" y="812"/>
                </a:lnTo>
                <a:lnTo>
                  <a:pt x="816" y="808"/>
                </a:lnTo>
                <a:lnTo>
                  <a:pt x="858" y="798"/>
                </a:lnTo>
                <a:lnTo>
                  <a:pt x="901" y="791"/>
                </a:lnTo>
                <a:lnTo>
                  <a:pt x="944" y="785"/>
                </a:lnTo>
                <a:lnTo>
                  <a:pt x="987" y="780"/>
                </a:lnTo>
                <a:lnTo>
                  <a:pt x="1030" y="775"/>
                </a:lnTo>
                <a:lnTo>
                  <a:pt x="1073" y="772"/>
                </a:lnTo>
                <a:lnTo>
                  <a:pt x="1117" y="770"/>
                </a:lnTo>
                <a:lnTo>
                  <a:pt x="1160" y="769"/>
                </a:lnTo>
                <a:lnTo>
                  <a:pt x="1204" y="769"/>
                </a:lnTo>
                <a:lnTo>
                  <a:pt x="1247" y="770"/>
                </a:lnTo>
                <a:lnTo>
                  <a:pt x="1291" y="772"/>
                </a:lnTo>
                <a:lnTo>
                  <a:pt x="1335" y="775"/>
                </a:lnTo>
                <a:lnTo>
                  <a:pt x="1378" y="780"/>
                </a:lnTo>
                <a:lnTo>
                  <a:pt x="1422" y="785"/>
                </a:lnTo>
                <a:lnTo>
                  <a:pt x="1465" y="791"/>
                </a:lnTo>
                <a:lnTo>
                  <a:pt x="1509" y="799"/>
                </a:lnTo>
                <a:lnTo>
                  <a:pt x="1552" y="808"/>
                </a:lnTo>
                <a:lnTo>
                  <a:pt x="1594" y="818"/>
                </a:lnTo>
                <a:lnTo>
                  <a:pt x="1637" y="828"/>
                </a:lnTo>
                <a:lnTo>
                  <a:pt x="1678" y="840"/>
                </a:lnTo>
                <a:lnTo>
                  <a:pt x="1700" y="846"/>
                </a:lnTo>
                <a:lnTo>
                  <a:pt x="1721" y="852"/>
                </a:lnTo>
                <a:lnTo>
                  <a:pt x="1762" y="867"/>
                </a:lnTo>
                <a:lnTo>
                  <a:pt x="1804" y="882"/>
                </a:lnTo>
                <a:lnTo>
                  <a:pt x="1825" y="890"/>
                </a:lnTo>
                <a:lnTo>
                  <a:pt x="1845" y="898"/>
                </a:lnTo>
                <a:lnTo>
                  <a:pt x="1885" y="916"/>
                </a:lnTo>
                <a:lnTo>
                  <a:pt x="1925" y="93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6225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F0ADF6-6EBA-45D6-B23F-6E111E2FC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5D56FD5-595C-41E8-8669-39BC33363213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E419A7-C335-4CF0-B2A6-E9335CE65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© Copyright F-Secure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AF98B-FE07-4903-8501-DBCE5BFCB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4930074" y="2115121"/>
            <a:ext cx="2331852" cy="2304258"/>
          </a:xfrm>
          <a:custGeom>
            <a:avLst/>
            <a:gdLst>
              <a:gd name="T0" fmla="*/ 1234 w 2535"/>
              <a:gd name="T1" fmla="*/ 1824 h 2503"/>
              <a:gd name="T2" fmla="*/ 852 w 2535"/>
              <a:gd name="T3" fmla="*/ 1579 h 2503"/>
              <a:gd name="T4" fmla="*/ 832 w 2535"/>
              <a:gd name="T5" fmla="*/ 1386 h 2503"/>
              <a:gd name="T6" fmla="*/ 1299 w 2535"/>
              <a:gd name="T7" fmla="*/ 1425 h 2503"/>
              <a:gd name="T8" fmla="*/ 2534 w 2535"/>
              <a:gd name="T9" fmla="*/ 2457 h 2503"/>
              <a:gd name="T10" fmla="*/ 2462 w 2535"/>
              <a:gd name="T11" fmla="*/ 2486 h 2503"/>
              <a:gd name="T12" fmla="*/ 2522 w 2535"/>
              <a:gd name="T13" fmla="*/ 2487 h 2503"/>
              <a:gd name="T14" fmla="*/ 2468 w 2535"/>
              <a:gd name="T15" fmla="*/ 2451 h 2503"/>
              <a:gd name="T16" fmla="*/ 2483 w 2535"/>
              <a:gd name="T17" fmla="*/ 2485 h 2503"/>
              <a:gd name="T18" fmla="*/ 2494 w 2535"/>
              <a:gd name="T19" fmla="*/ 2465 h 2503"/>
              <a:gd name="T20" fmla="*/ 235 w 2535"/>
              <a:gd name="T21" fmla="*/ 2262 h 2503"/>
              <a:gd name="T22" fmla="*/ 306 w 2535"/>
              <a:gd name="T23" fmla="*/ 2348 h 2503"/>
              <a:gd name="T24" fmla="*/ 585 w 2535"/>
              <a:gd name="T25" fmla="*/ 2193 h 2503"/>
              <a:gd name="T26" fmla="*/ 771 w 2535"/>
              <a:gd name="T27" fmla="*/ 2310 h 2503"/>
              <a:gd name="T28" fmla="*/ 713 w 2535"/>
              <a:gd name="T29" fmla="*/ 2486 h 2503"/>
              <a:gd name="T30" fmla="*/ 500 w 2535"/>
              <a:gd name="T31" fmla="*/ 2404 h 2503"/>
              <a:gd name="T32" fmla="*/ 684 w 2535"/>
              <a:gd name="T33" fmla="*/ 2366 h 2503"/>
              <a:gd name="T34" fmla="*/ 492 w 2535"/>
              <a:gd name="T35" fmla="*/ 2246 h 2503"/>
              <a:gd name="T36" fmla="*/ 596 w 2535"/>
              <a:gd name="T37" fmla="*/ 2076 h 2503"/>
              <a:gd name="T38" fmla="*/ 695 w 2535"/>
              <a:gd name="T39" fmla="*/ 2162 h 2503"/>
              <a:gd name="T40" fmla="*/ 932 w 2535"/>
              <a:gd name="T41" fmla="*/ 2394 h 2503"/>
              <a:gd name="T42" fmla="*/ 1118 w 2535"/>
              <a:gd name="T43" fmla="*/ 2411 h 2503"/>
              <a:gd name="T44" fmla="*/ 913 w 2535"/>
              <a:gd name="T45" fmla="*/ 2492 h 2503"/>
              <a:gd name="T46" fmla="*/ 828 w 2535"/>
              <a:gd name="T47" fmla="*/ 2312 h 2503"/>
              <a:gd name="T48" fmla="*/ 1005 w 2535"/>
              <a:gd name="T49" fmla="*/ 2175 h 2503"/>
              <a:gd name="T50" fmla="*/ 1132 w 2535"/>
              <a:gd name="T51" fmla="*/ 2362 h 2503"/>
              <a:gd name="T52" fmla="*/ 978 w 2535"/>
              <a:gd name="T53" fmla="*/ 2246 h 2503"/>
              <a:gd name="T54" fmla="*/ 1438 w 2535"/>
              <a:gd name="T55" fmla="*/ 2198 h 2503"/>
              <a:gd name="T56" fmla="*/ 1301 w 2535"/>
              <a:gd name="T57" fmla="*/ 2266 h 2503"/>
              <a:gd name="T58" fmla="*/ 1313 w 2535"/>
              <a:gd name="T59" fmla="*/ 2417 h 2503"/>
              <a:gd name="T60" fmla="*/ 1419 w 2535"/>
              <a:gd name="T61" fmla="*/ 2488 h 2503"/>
              <a:gd name="T62" fmla="*/ 1194 w 2535"/>
              <a:gd name="T63" fmla="*/ 2434 h 2503"/>
              <a:gd name="T64" fmla="*/ 1222 w 2535"/>
              <a:gd name="T65" fmla="*/ 2210 h 2503"/>
              <a:gd name="T66" fmla="*/ 1531 w 2535"/>
              <a:gd name="T67" fmla="*/ 2468 h 2503"/>
              <a:gd name="T68" fmla="*/ 1595 w 2535"/>
              <a:gd name="T69" fmla="*/ 2181 h 2503"/>
              <a:gd name="T70" fmla="*/ 1703 w 2535"/>
              <a:gd name="T71" fmla="*/ 2182 h 2503"/>
              <a:gd name="T72" fmla="*/ 2004 w 2535"/>
              <a:gd name="T73" fmla="*/ 2256 h 2503"/>
              <a:gd name="T74" fmla="*/ 1936 w 2535"/>
              <a:gd name="T75" fmla="*/ 2181 h 2503"/>
              <a:gd name="T76" fmla="*/ 2055 w 2535"/>
              <a:gd name="T77" fmla="*/ 2258 h 2503"/>
              <a:gd name="T78" fmla="*/ 2304 w 2535"/>
              <a:gd name="T79" fmla="*/ 2422 h 2503"/>
              <a:gd name="T80" fmla="*/ 2293 w 2535"/>
              <a:gd name="T81" fmla="*/ 2502 h 2503"/>
              <a:gd name="T82" fmla="*/ 2108 w 2535"/>
              <a:gd name="T83" fmla="*/ 2399 h 2503"/>
              <a:gd name="T84" fmla="*/ 2187 w 2535"/>
              <a:gd name="T85" fmla="*/ 2187 h 2503"/>
              <a:gd name="T86" fmla="*/ 2391 w 2535"/>
              <a:gd name="T87" fmla="*/ 2242 h 2503"/>
              <a:gd name="T88" fmla="*/ 2302 w 2535"/>
              <a:gd name="T89" fmla="*/ 2261 h 2503"/>
              <a:gd name="T90" fmla="*/ 2201 w 2535"/>
              <a:gd name="T91" fmla="*/ 2310 h 2503"/>
              <a:gd name="T92" fmla="*/ 2043 w 2535"/>
              <a:gd name="T93" fmla="*/ 596 h 2503"/>
              <a:gd name="T94" fmla="*/ 1518 w 2535"/>
              <a:gd name="T95" fmla="*/ 509 h 2503"/>
              <a:gd name="T96" fmla="*/ 487 w 2535"/>
              <a:gd name="T97" fmla="*/ 593 h 2503"/>
              <a:gd name="T98" fmla="*/ 356 w 2535"/>
              <a:gd name="T99" fmla="*/ 753 h 2503"/>
              <a:gd name="T100" fmla="*/ 216 w 2535"/>
              <a:gd name="T101" fmla="*/ 256 h 2503"/>
              <a:gd name="T102" fmla="*/ 623 w 2535"/>
              <a:gd name="T103" fmla="*/ 53 h 2503"/>
              <a:gd name="T104" fmla="*/ 1599 w 2535"/>
              <a:gd name="T105" fmla="*/ 30 h 2503"/>
              <a:gd name="T106" fmla="*/ 953 w 2535"/>
              <a:gd name="T107" fmla="*/ 706 h 2503"/>
              <a:gd name="T108" fmla="*/ 488 w 2535"/>
              <a:gd name="T109" fmla="*/ 865 h 2503"/>
              <a:gd name="T110" fmla="*/ 401 w 2535"/>
              <a:gd name="T111" fmla="*/ 780 h 2503"/>
              <a:gd name="T112" fmla="*/ 1928 w 2535"/>
              <a:gd name="T113" fmla="*/ 936 h 2503"/>
              <a:gd name="T114" fmla="*/ 1653 w 2535"/>
              <a:gd name="T115" fmla="*/ 1335 h 2503"/>
              <a:gd name="T116" fmla="*/ 1227 w 2535"/>
              <a:gd name="T117" fmla="*/ 1256 h 2503"/>
              <a:gd name="T118" fmla="*/ 797 w 2535"/>
              <a:gd name="T119" fmla="*/ 1342 h 2503"/>
              <a:gd name="T120" fmla="*/ 498 w 2535"/>
              <a:gd name="T121" fmla="*/ 1064 h 2503"/>
              <a:gd name="T122" fmla="*/ 611 w 2535"/>
              <a:gd name="T123" fmla="*/ 866 h 2503"/>
              <a:gd name="T124" fmla="*/ 1509 w 2535"/>
              <a:gd name="T125" fmla="*/ 799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35" h="2503">
                <a:moveTo>
                  <a:pt x="1504" y="1572"/>
                </a:moveTo>
                <a:lnTo>
                  <a:pt x="1507" y="1573"/>
                </a:lnTo>
                <a:lnTo>
                  <a:pt x="1509" y="1574"/>
                </a:lnTo>
                <a:lnTo>
                  <a:pt x="1510" y="1576"/>
                </a:lnTo>
                <a:lnTo>
                  <a:pt x="1511" y="1578"/>
                </a:lnTo>
                <a:lnTo>
                  <a:pt x="1511" y="1582"/>
                </a:lnTo>
                <a:lnTo>
                  <a:pt x="1510" y="1583"/>
                </a:lnTo>
                <a:lnTo>
                  <a:pt x="1509" y="1585"/>
                </a:lnTo>
                <a:lnTo>
                  <a:pt x="1462" y="1638"/>
                </a:lnTo>
                <a:lnTo>
                  <a:pt x="1421" y="1682"/>
                </a:lnTo>
                <a:lnTo>
                  <a:pt x="1402" y="1703"/>
                </a:lnTo>
                <a:lnTo>
                  <a:pt x="1382" y="1723"/>
                </a:lnTo>
                <a:lnTo>
                  <a:pt x="1340" y="1767"/>
                </a:lnTo>
                <a:lnTo>
                  <a:pt x="1332" y="1775"/>
                </a:lnTo>
                <a:lnTo>
                  <a:pt x="1322" y="1782"/>
                </a:lnTo>
                <a:lnTo>
                  <a:pt x="1314" y="1789"/>
                </a:lnTo>
                <a:lnTo>
                  <a:pt x="1305" y="1795"/>
                </a:lnTo>
                <a:lnTo>
                  <a:pt x="1296" y="1801"/>
                </a:lnTo>
                <a:lnTo>
                  <a:pt x="1285" y="1806"/>
                </a:lnTo>
                <a:lnTo>
                  <a:pt x="1276" y="1811"/>
                </a:lnTo>
                <a:lnTo>
                  <a:pt x="1266" y="1815"/>
                </a:lnTo>
                <a:lnTo>
                  <a:pt x="1256" y="1818"/>
                </a:lnTo>
                <a:lnTo>
                  <a:pt x="1246" y="1821"/>
                </a:lnTo>
                <a:lnTo>
                  <a:pt x="1234" y="1824"/>
                </a:lnTo>
                <a:lnTo>
                  <a:pt x="1224" y="1826"/>
                </a:lnTo>
                <a:lnTo>
                  <a:pt x="1214" y="1828"/>
                </a:lnTo>
                <a:lnTo>
                  <a:pt x="1203" y="1830"/>
                </a:lnTo>
                <a:lnTo>
                  <a:pt x="1181" y="1831"/>
                </a:lnTo>
                <a:lnTo>
                  <a:pt x="1170" y="1830"/>
                </a:lnTo>
                <a:lnTo>
                  <a:pt x="1160" y="1830"/>
                </a:lnTo>
                <a:lnTo>
                  <a:pt x="1138" y="1825"/>
                </a:lnTo>
                <a:lnTo>
                  <a:pt x="1128" y="1823"/>
                </a:lnTo>
                <a:lnTo>
                  <a:pt x="1118" y="1820"/>
                </a:lnTo>
                <a:lnTo>
                  <a:pt x="1107" y="1817"/>
                </a:lnTo>
                <a:lnTo>
                  <a:pt x="1097" y="1813"/>
                </a:lnTo>
                <a:lnTo>
                  <a:pt x="1087" y="1809"/>
                </a:lnTo>
                <a:lnTo>
                  <a:pt x="1077" y="1805"/>
                </a:lnTo>
                <a:lnTo>
                  <a:pt x="1067" y="1799"/>
                </a:lnTo>
                <a:lnTo>
                  <a:pt x="1058" y="1794"/>
                </a:lnTo>
                <a:lnTo>
                  <a:pt x="1050" y="1788"/>
                </a:lnTo>
                <a:lnTo>
                  <a:pt x="1041" y="1780"/>
                </a:lnTo>
                <a:lnTo>
                  <a:pt x="1033" y="1773"/>
                </a:lnTo>
                <a:lnTo>
                  <a:pt x="1024" y="1765"/>
                </a:lnTo>
                <a:lnTo>
                  <a:pt x="970" y="1710"/>
                </a:lnTo>
                <a:lnTo>
                  <a:pt x="922" y="1659"/>
                </a:lnTo>
                <a:lnTo>
                  <a:pt x="899" y="1634"/>
                </a:lnTo>
                <a:lnTo>
                  <a:pt x="875" y="1608"/>
                </a:lnTo>
                <a:lnTo>
                  <a:pt x="852" y="1579"/>
                </a:lnTo>
                <a:lnTo>
                  <a:pt x="826" y="1548"/>
                </a:lnTo>
                <a:lnTo>
                  <a:pt x="819" y="1537"/>
                </a:lnTo>
                <a:lnTo>
                  <a:pt x="815" y="1531"/>
                </a:lnTo>
                <a:lnTo>
                  <a:pt x="813" y="1525"/>
                </a:lnTo>
                <a:lnTo>
                  <a:pt x="810" y="1518"/>
                </a:lnTo>
                <a:lnTo>
                  <a:pt x="808" y="1512"/>
                </a:lnTo>
                <a:lnTo>
                  <a:pt x="805" y="1505"/>
                </a:lnTo>
                <a:lnTo>
                  <a:pt x="804" y="1497"/>
                </a:lnTo>
                <a:lnTo>
                  <a:pt x="803" y="1490"/>
                </a:lnTo>
                <a:lnTo>
                  <a:pt x="802" y="1483"/>
                </a:lnTo>
                <a:lnTo>
                  <a:pt x="802" y="1476"/>
                </a:lnTo>
                <a:lnTo>
                  <a:pt x="802" y="1469"/>
                </a:lnTo>
                <a:lnTo>
                  <a:pt x="802" y="1462"/>
                </a:lnTo>
                <a:lnTo>
                  <a:pt x="803" y="1454"/>
                </a:lnTo>
                <a:lnTo>
                  <a:pt x="804" y="1446"/>
                </a:lnTo>
                <a:lnTo>
                  <a:pt x="805" y="1439"/>
                </a:lnTo>
                <a:lnTo>
                  <a:pt x="808" y="1432"/>
                </a:lnTo>
                <a:lnTo>
                  <a:pt x="810" y="1425"/>
                </a:lnTo>
                <a:lnTo>
                  <a:pt x="813" y="1419"/>
                </a:lnTo>
                <a:lnTo>
                  <a:pt x="816" y="1412"/>
                </a:lnTo>
                <a:lnTo>
                  <a:pt x="819" y="1404"/>
                </a:lnTo>
                <a:lnTo>
                  <a:pt x="823" y="1398"/>
                </a:lnTo>
                <a:lnTo>
                  <a:pt x="828" y="1392"/>
                </a:lnTo>
                <a:lnTo>
                  <a:pt x="832" y="1386"/>
                </a:lnTo>
                <a:lnTo>
                  <a:pt x="837" y="1381"/>
                </a:lnTo>
                <a:lnTo>
                  <a:pt x="843" y="1376"/>
                </a:lnTo>
                <a:lnTo>
                  <a:pt x="849" y="1371"/>
                </a:lnTo>
                <a:lnTo>
                  <a:pt x="857" y="1366"/>
                </a:lnTo>
                <a:lnTo>
                  <a:pt x="864" y="1361"/>
                </a:lnTo>
                <a:lnTo>
                  <a:pt x="871" y="1357"/>
                </a:lnTo>
                <a:lnTo>
                  <a:pt x="879" y="1354"/>
                </a:lnTo>
                <a:lnTo>
                  <a:pt x="887" y="1351"/>
                </a:lnTo>
                <a:lnTo>
                  <a:pt x="907" y="1345"/>
                </a:lnTo>
                <a:lnTo>
                  <a:pt x="926" y="1340"/>
                </a:lnTo>
                <a:lnTo>
                  <a:pt x="964" y="1331"/>
                </a:lnTo>
                <a:lnTo>
                  <a:pt x="983" y="1327"/>
                </a:lnTo>
                <a:lnTo>
                  <a:pt x="1001" y="1324"/>
                </a:lnTo>
                <a:lnTo>
                  <a:pt x="1020" y="1321"/>
                </a:lnTo>
                <a:lnTo>
                  <a:pt x="1039" y="1317"/>
                </a:lnTo>
                <a:lnTo>
                  <a:pt x="1057" y="1315"/>
                </a:lnTo>
                <a:lnTo>
                  <a:pt x="1076" y="1313"/>
                </a:lnTo>
                <a:lnTo>
                  <a:pt x="1094" y="1311"/>
                </a:lnTo>
                <a:lnTo>
                  <a:pt x="1113" y="1310"/>
                </a:lnTo>
                <a:lnTo>
                  <a:pt x="1149" y="1308"/>
                </a:lnTo>
                <a:lnTo>
                  <a:pt x="1186" y="1308"/>
                </a:lnTo>
                <a:lnTo>
                  <a:pt x="1218" y="1343"/>
                </a:lnTo>
                <a:lnTo>
                  <a:pt x="1249" y="1374"/>
                </a:lnTo>
                <a:lnTo>
                  <a:pt x="1299" y="1425"/>
                </a:lnTo>
                <a:lnTo>
                  <a:pt x="1319" y="1443"/>
                </a:lnTo>
                <a:lnTo>
                  <a:pt x="1344" y="1465"/>
                </a:lnTo>
                <a:lnTo>
                  <a:pt x="1371" y="1487"/>
                </a:lnTo>
                <a:lnTo>
                  <a:pt x="1401" y="1510"/>
                </a:lnTo>
                <a:lnTo>
                  <a:pt x="1431" y="1531"/>
                </a:lnTo>
                <a:lnTo>
                  <a:pt x="1445" y="1541"/>
                </a:lnTo>
                <a:lnTo>
                  <a:pt x="1452" y="1545"/>
                </a:lnTo>
                <a:lnTo>
                  <a:pt x="1459" y="1549"/>
                </a:lnTo>
                <a:lnTo>
                  <a:pt x="1472" y="1558"/>
                </a:lnTo>
                <a:lnTo>
                  <a:pt x="1484" y="1564"/>
                </a:lnTo>
                <a:lnTo>
                  <a:pt x="1495" y="1569"/>
                </a:lnTo>
                <a:lnTo>
                  <a:pt x="1504" y="1572"/>
                </a:lnTo>
                <a:close/>
                <a:moveTo>
                  <a:pt x="2497" y="2427"/>
                </a:moveTo>
                <a:lnTo>
                  <a:pt x="2505" y="2428"/>
                </a:lnTo>
                <a:lnTo>
                  <a:pt x="2514" y="2430"/>
                </a:lnTo>
                <a:lnTo>
                  <a:pt x="2517" y="2431"/>
                </a:lnTo>
                <a:lnTo>
                  <a:pt x="2520" y="2434"/>
                </a:lnTo>
                <a:lnTo>
                  <a:pt x="2523" y="2435"/>
                </a:lnTo>
                <a:lnTo>
                  <a:pt x="2525" y="2438"/>
                </a:lnTo>
                <a:lnTo>
                  <a:pt x="2527" y="2440"/>
                </a:lnTo>
                <a:lnTo>
                  <a:pt x="2529" y="2443"/>
                </a:lnTo>
                <a:lnTo>
                  <a:pt x="2531" y="2446"/>
                </a:lnTo>
                <a:lnTo>
                  <a:pt x="2532" y="2449"/>
                </a:lnTo>
                <a:lnTo>
                  <a:pt x="2534" y="2457"/>
                </a:lnTo>
                <a:lnTo>
                  <a:pt x="2534" y="2461"/>
                </a:lnTo>
                <a:lnTo>
                  <a:pt x="2535" y="2465"/>
                </a:lnTo>
                <a:lnTo>
                  <a:pt x="2534" y="2474"/>
                </a:lnTo>
                <a:lnTo>
                  <a:pt x="2532" y="2482"/>
                </a:lnTo>
                <a:lnTo>
                  <a:pt x="2531" y="2486"/>
                </a:lnTo>
                <a:lnTo>
                  <a:pt x="2529" y="2489"/>
                </a:lnTo>
                <a:lnTo>
                  <a:pt x="2527" y="2491"/>
                </a:lnTo>
                <a:lnTo>
                  <a:pt x="2525" y="2494"/>
                </a:lnTo>
                <a:lnTo>
                  <a:pt x="2523" y="2496"/>
                </a:lnTo>
                <a:lnTo>
                  <a:pt x="2520" y="2498"/>
                </a:lnTo>
                <a:lnTo>
                  <a:pt x="2517" y="2499"/>
                </a:lnTo>
                <a:lnTo>
                  <a:pt x="2514" y="2501"/>
                </a:lnTo>
                <a:lnTo>
                  <a:pt x="2505" y="2503"/>
                </a:lnTo>
                <a:lnTo>
                  <a:pt x="2501" y="2503"/>
                </a:lnTo>
                <a:lnTo>
                  <a:pt x="2497" y="2503"/>
                </a:lnTo>
                <a:lnTo>
                  <a:pt x="2488" y="2503"/>
                </a:lnTo>
                <a:lnTo>
                  <a:pt x="2480" y="2501"/>
                </a:lnTo>
                <a:lnTo>
                  <a:pt x="2477" y="2499"/>
                </a:lnTo>
                <a:lnTo>
                  <a:pt x="2474" y="2498"/>
                </a:lnTo>
                <a:lnTo>
                  <a:pt x="2471" y="2496"/>
                </a:lnTo>
                <a:lnTo>
                  <a:pt x="2469" y="2494"/>
                </a:lnTo>
                <a:lnTo>
                  <a:pt x="2467" y="2491"/>
                </a:lnTo>
                <a:lnTo>
                  <a:pt x="2464" y="2489"/>
                </a:lnTo>
                <a:lnTo>
                  <a:pt x="2462" y="2486"/>
                </a:lnTo>
                <a:lnTo>
                  <a:pt x="2461" y="2482"/>
                </a:lnTo>
                <a:lnTo>
                  <a:pt x="2459" y="2474"/>
                </a:lnTo>
                <a:lnTo>
                  <a:pt x="2459" y="2470"/>
                </a:lnTo>
                <a:lnTo>
                  <a:pt x="2459" y="2465"/>
                </a:lnTo>
                <a:lnTo>
                  <a:pt x="2459" y="2457"/>
                </a:lnTo>
                <a:lnTo>
                  <a:pt x="2461" y="2449"/>
                </a:lnTo>
                <a:lnTo>
                  <a:pt x="2462" y="2446"/>
                </a:lnTo>
                <a:lnTo>
                  <a:pt x="2464" y="2443"/>
                </a:lnTo>
                <a:lnTo>
                  <a:pt x="2467" y="2440"/>
                </a:lnTo>
                <a:lnTo>
                  <a:pt x="2469" y="2438"/>
                </a:lnTo>
                <a:lnTo>
                  <a:pt x="2471" y="2435"/>
                </a:lnTo>
                <a:lnTo>
                  <a:pt x="2474" y="2434"/>
                </a:lnTo>
                <a:lnTo>
                  <a:pt x="2477" y="2431"/>
                </a:lnTo>
                <a:lnTo>
                  <a:pt x="2480" y="2430"/>
                </a:lnTo>
                <a:lnTo>
                  <a:pt x="2488" y="2428"/>
                </a:lnTo>
                <a:lnTo>
                  <a:pt x="2492" y="2427"/>
                </a:lnTo>
                <a:lnTo>
                  <a:pt x="2497" y="2427"/>
                </a:lnTo>
                <a:close/>
                <a:moveTo>
                  <a:pt x="2497" y="2496"/>
                </a:moveTo>
                <a:lnTo>
                  <a:pt x="2504" y="2496"/>
                </a:lnTo>
                <a:lnTo>
                  <a:pt x="2511" y="2494"/>
                </a:lnTo>
                <a:lnTo>
                  <a:pt x="2516" y="2492"/>
                </a:lnTo>
                <a:lnTo>
                  <a:pt x="2518" y="2491"/>
                </a:lnTo>
                <a:lnTo>
                  <a:pt x="2520" y="2489"/>
                </a:lnTo>
                <a:lnTo>
                  <a:pt x="2522" y="2487"/>
                </a:lnTo>
                <a:lnTo>
                  <a:pt x="2523" y="2485"/>
                </a:lnTo>
                <a:lnTo>
                  <a:pt x="2525" y="2483"/>
                </a:lnTo>
                <a:lnTo>
                  <a:pt x="2526" y="2479"/>
                </a:lnTo>
                <a:lnTo>
                  <a:pt x="2527" y="2473"/>
                </a:lnTo>
                <a:lnTo>
                  <a:pt x="2527" y="2465"/>
                </a:lnTo>
                <a:lnTo>
                  <a:pt x="2527" y="2458"/>
                </a:lnTo>
                <a:lnTo>
                  <a:pt x="2526" y="2451"/>
                </a:lnTo>
                <a:lnTo>
                  <a:pt x="2525" y="2449"/>
                </a:lnTo>
                <a:lnTo>
                  <a:pt x="2523" y="2446"/>
                </a:lnTo>
                <a:lnTo>
                  <a:pt x="2520" y="2442"/>
                </a:lnTo>
                <a:lnTo>
                  <a:pt x="2518" y="2440"/>
                </a:lnTo>
                <a:lnTo>
                  <a:pt x="2516" y="2439"/>
                </a:lnTo>
                <a:lnTo>
                  <a:pt x="2511" y="2437"/>
                </a:lnTo>
                <a:lnTo>
                  <a:pt x="2504" y="2436"/>
                </a:lnTo>
                <a:lnTo>
                  <a:pt x="2497" y="2435"/>
                </a:lnTo>
                <a:lnTo>
                  <a:pt x="2493" y="2436"/>
                </a:lnTo>
                <a:lnTo>
                  <a:pt x="2489" y="2436"/>
                </a:lnTo>
                <a:lnTo>
                  <a:pt x="2483" y="2437"/>
                </a:lnTo>
                <a:lnTo>
                  <a:pt x="2478" y="2439"/>
                </a:lnTo>
                <a:lnTo>
                  <a:pt x="2476" y="2440"/>
                </a:lnTo>
                <a:lnTo>
                  <a:pt x="2474" y="2442"/>
                </a:lnTo>
                <a:lnTo>
                  <a:pt x="2472" y="2444"/>
                </a:lnTo>
                <a:lnTo>
                  <a:pt x="2471" y="2446"/>
                </a:lnTo>
                <a:lnTo>
                  <a:pt x="2468" y="2451"/>
                </a:lnTo>
                <a:lnTo>
                  <a:pt x="2467" y="2458"/>
                </a:lnTo>
                <a:lnTo>
                  <a:pt x="2467" y="2465"/>
                </a:lnTo>
                <a:lnTo>
                  <a:pt x="2467" y="2473"/>
                </a:lnTo>
                <a:lnTo>
                  <a:pt x="2468" y="2479"/>
                </a:lnTo>
                <a:lnTo>
                  <a:pt x="2469" y="2483"/>
                </a:lnTo>
                <a:lnTo>
                  <a:pt x="2471" y="2485"/>
                </a:lnTo>
                <a:lnTo>
                  <a:pt x="2472" y="2487"/>
                </a:lnTo>
                <a:lnTo>
                  <a:pt x="2474" y="2489"/>
                </a:lnTo>
                <a:lnTo>
                  <a:pt x="2476" y="2491"/>
                </a:lnTo>
                <a:lnTo>
                  <a:pt x="2478" y="2492"/>
                </a:lnTo>
                <a:lnTo>
                  <a:pt x="2483" y="2494"/>
                </a:lnTo>
                <a:lnTo>
                  <a:pt x="2489" y="2496"/>
                </a:lnTo>
                <a:lnTo>
                  <a:pt x="2497" y="2496"/>
                </a:lnTo>
                <a:close/>
                <a:moveTo>
                  <a:pt x="2513" y="2458"/>
                </a:moveTo>
                <a:lnTo>
                  <a:pt x="2512" y="2462"/>
                </a:lnTo>
                <a:lnTo>
                  <a:pt x="2510" y="2465"/>
                </a:lnTo>
                <a:lnTo>
                  <a:pt x="2507" y="2468"/>
                </a:lnTo>
                <a:lnTo>
                  <a:pt x="2504" y="2469"/>
                </a:lnTo>
                <a:lnTo>
                  <a:pt x="2513" y="2485"/>
                </a:lnTo>
                <a:lnTo>
                  <a:pt x="2502" y="2485"/>
                </a:lnTo>
                <a:lnTo>
                  <a:pt x="2495" y="2471"/>
                </a:lnTo>
                <a:lnTo>
                  <a:pt x="2491" y="2471"/>
                </a:lnTo>
                <a:lnTo>
                  <a:pt x="2491" y="2485"/>
                </a:lnTo>
                <a:lnTo>
                  <a:pt x="2483" y="2485"/>
                </a:lnTo>
                <a:lnTo>
                  <a:pt x="2483" y="2447"/>
                </a:lnTo>
                <a:lnTo>
                  <a:pt x="2488" y="2446"/>
                </a:lnTo>
                <a:lnTo>
                  <a:pt x="2494" y="2446"/>
                </a:lnTo>
                <a:lnTo>
                  <a:pt x="2499" y="2446"/>
                </a:lnTo>
                <a:lnTo>
                  <a:pt x="2502" y="2447"/>
                </a:lnTo>
                <a:lnTo>
                  <a:pt x="2506" y="2448"/>
                </a:lnTo>
                <a:lnTo>
                  <a:pt x="2509" y="2449"/>
                </a:lnTo>
                <a:lnTo>
                  <a:pt x="2511" y="2451"/>
                </a:lnTo>
                <a:lnTo>
                  <a:pt x="2512" y="2453"/>
                </a:lnTo>
                <a:lnTo>
                  <a:pt x="2512" y="2456"/>
                </a:lnTo>
                <a:lnTo>
                  <a:pt x="2513" y="2458"/>
                </a:lnTo>
                <a:close/>
                <a:moveTo>
                  <a:pt x="2494" y="2465"/>
                </a:moveTo>
                <a:lnTo>
                  <a:pt x="2498" y="2464"/>
                </a:lnTo>
                <a:lnTo>
                  <a:pt x="2501" y="2463"/>
                </a:lnTo>
                <a:lnTo>
                  <a:pt x="2502" y="2462"/>
                </a:lnTo>
                <a:lnTo>
                  <a:pt x="2502" y="2461"/>
                </a:lnTo>
                <a:lnTo>
                  <a:pt x="2503" y="2459"/>
                </a:lnTo>
                <a:lnTo>
                  <a:pt x="2502" y="2456"/>
                </a:lnTo>
                <a:lnTo>
                  <a:pt x="2501" y="2454"/>
                </a:lnTo>
                <a:lnTo>
                  <a:pt x="2499" y="2453"/>
                </a:lnTo>
                <a:lnTo>
                  <a:pt x="2494" y="2453"/>
                </a:lnTo>
                <a:lnTo>
                  <a:pt x="2491" y="2453"/>
                </a:lnTo>
                <a:lnTo>
                  <a:pt x="2491" y="2465"/>
                </a:lnTo>
                <a:lnTo>
                  <a:pt x="2494" y="2465"/>
                </a:lnTo>
                <a:close/>
                <a:moveTo>
                  <a:pt x="0" y="2087"/>
                </a:moveTo>
                <a:lnTo>
                  <a:pt x="0" y="2084"/>
                </a:lnTo>
                <a:lnTo>
                  <a:pt x="1" y="2082"/>
                </a:lnTo>
                <a:lnTo>
                  <a:pt x="2" y="2081"/>
                </a:lnTo>
                <a:lnTo>
                  <a:pt x="4" y="2080"/>
                </a:lnTo>
                <a:lnTo>
                  <a:pt x="8" y="2080"/>
                </a:lnTo>
                <a:lnTo>
                  <a:pt x="255" y="2080"/>
                </a:lnTo>
                <a:lnTo>
                  <a:pt x="259" y="2080"/>
                </a:lnTo>
                <a:lnTo>
                  <a:pt x="260" y="2081"/>
                </a:lnTo>
                <a:lnTo>
                  <a:pt x="261" y="2081"/>
                </a:lnTo>
                <a:lnTo>
                  <a:pt x="262" y="2084"/>
                </a:lnTo>
                <a:lnTo>
                  <a:pt x="262" y="2087"/>
                </a:lnTo>
                <a:lnTo>
                  <a:pt x="262" y="2162"/>
                </a:lnTo>
                <a:lnTo>
                  <a:pt x="262" y="2166"/>
                </a:lnTo>
                <a:lnTo>
                  <a:pt x="262" y="2167"/>
                </a:lnTo>
                <a:lnTo>
                  <a:pt x="261" y="2168"/>
                </a:lnTo>
                <a:lnTo>
                  <a:pt x="259" y="2169"/>
                </a:lnTo>
                <a:lnTo>
                  <a:pt x="255" y="2170"/>
                </a:lnTo>
                <a:lnTo>
                  <a:pt x="101" y="2170"/>
                </a:lnTo>
                <a:lnTo>
                  <a:pt x="101" y="2260"/>
                </a:lnTo>
                <a:lnTo>
                  <a:pt x="229" y="2260"/>
                </a:lnTo>
                <a:lnTo>
                  <a:pt x="233" y="2260"/>
                </a:lnTo>
                <a:lnTo>
                  <a:pt x="234" y="2261"/>
                </a:lnTo>
                <a:lnTo>
                  <a:pt x="235" y="2262"/>
                </a:lnTo>
                <a:lnTo>
                  <a:pt x="236" y="2264"/>
                </a:lnTo>
                <a:lnTo>
                  <a:pt x="237" y="2268"/>
                </a:lnTo>
                <a:lnTo>
                  <a:pt x="237" y="2341"/>
                </a:lnTo>
                <a:lnTo>
                  <a:pt x="236" y="2345"/>
                </a:lnTo>
                <a:lnTo>
                  <a:pt x="236" y="2346"/>
                </a:lnTo>
                <a:lnTo>
                  <a:pt x="235" y="2347"/>
                </a:lnTo>
                <a:lnTo>
                  <a:pt x="233" y="2348"/>
                </a:lnTo>
                <a:lnTo>
                  <a:pt x="229" y="2348"/>
                </a:lnTo>
                <a:lnTo>
                  <a:pt x="101" y="2348"/>
                </a:lnTo>
                <a:lnTo>
                  <a:pt x="101" y="2488"/>
                </a:lnTo>
                <a:lnTo>
                  <a:pt x="101" y="2492"/>
                </a:lnTo>
                <a:lnTo>
                  <a:pt x="101" y="2494"/>
                </a:lnTo>
                <a:lnTo>
                  <a:pt x="100" y="2495"/>
                </a:lnTo>
                <a:lnTo>
                  <a:pt x="98" y="2496"/>
                </a:lnTo>
                <a:lnTo>
                  <a:pt x="94" y="2496"/>
                </a:lnTo>
                <a:lnTo>
                  <a:pt x="8" y="2496"/>
                </a:lnTo>
                <a:lnTo>
                  <a:pt x="4" y="2496"/>
                </a:lnTo>
                <a:lnTo>
                  <a:pt x="3" y="2495"/>
                </a:lnTo>
                <a:lnTo>
                  <a:pt x="2" y="2495"/>
                </a:lnTo>
                <a:lnTo>
                  <a:pt x="0" y="2492"/>
                </a:lnTo>
                <a:lnTo>
                  <a:pt x="0" y="2488"/>
                </a:lnTo>
                <a:lnTo>
                  <a:pt x="0" y="2087"/>
                </a:lnTo>
                <a:close/>
                <a:moveTo>
                  <a:pt x="309" y="2348"/>
                </a:moveTo>
                <a:lnTo>
                  <a:pt x="306" y="2348"/>
                </a:lnTo>
                <a:lnTo>
                  <a:pt x="304" y="2348"/>
                </a:lnTo>
                <a:lnTo>
                  <a:pt x="303" y="2347"/>
                </a:lnTo>
                <a:lnTo>
                  <a:pt x="302" y="2345"/>
                </a:lnTo>
                <a:lnTo>
                  <a:pt x="302" y="2341"/>
                </a:lnTo>
                <a:lnTo>
                  <a:pt x="302" y="2268"/>
                </a:lnTo>
                <a:lnTo>
                  <a:pt x="302" y="2264"/>
                </a:lnTo>
                <a:lnTo>
                  <a:pt x="303" y="2263"/>
                </a:lnTo>
                <a:lnTo>
                  <a:pt x="303" y="2262"/>
                </a:lnTo>
                <a:lnTo>
                  <a:pt x="306" y="2260"/>
                </a:lnTo>
                <a:lnTo>
                  <a:pt x="309" y="2260"/>
                </a:lnTo>
                <a:lnTo>
                  <a:pt x="436" y="2260"/>
                </a:lnTo>
                <a:lnTo>
                  <a:pt x="439" y="2260"/>
                </a:lnTo>
                <a:lnTo>
                  <a:pt x="441" y="2261"/>
                </a:lnTo>
                <a:lnTo>
                  <a:pt x="442" y="2262"/>
                </a:lnTo>
                <a:lnTo>
                  <a:pt x="443" y="2264"/>
                </a:lnTo>
                <a:lnTo>
                  <a:pt x="443" y="2268"/>
                </a:lnTo>
                <a:lnTo>
                  <a:pt x="443" y="2341"/>
                </a:lnTo>
                <a:lnTo>
                  <a:pt x="443" y="2345"/>
                </a:lnTo>
                <a:lnTo>
                  <a:pt x="442" y="2346"/>
                </a:lnTo>
                <a:lnTo>
                  <a:pt x="442" y="2347"/>
                </a:lnTo>
                <a:lnTo>
                  <a:pt x="439" y="2348"/>
                </a:lnTo>
                <a:lnTo>
                  <a:pt x="436" y="2348"/>
                </a:lnTo>
                <a:lnTo>
                  <a:pt x="309" y="2348"/>
                </a:lnTo>
                <a:close/>
                <a:moveTo>
                  <a:pt x="585" y="2193"/>
                </a:moveTo>
                <a:lnTo>
                  <a:pt x="585" y="2198"/>
                </a:lnTo>
                <a:lnTo>
                  <a:pt x="585" y="2203"/>
                </a:lnTo>
                <a:lnTo>
                  <a:pt x="587" y="2207"/>
                </a:lnTo>
                <a:lnTo>
                  <a:pt x="588" y="2211"/>
                </a:lnTo>
                <a:lnTo>
                  <a:pt x="591" y="2214"/>
                </a:lnTo>
                <a:lnTo>
                  <a:pt x="594" y="2217"/>
                </a:lnTo>
                <a:lnTo>
                  <a:pt x="597" y="2220"/>
                </a:lnTo>
                <a:lnTo>
                  <a:pt x="601" y="2222"/>
                </a:lnTo>
                <a:lnTo>
                  <a:pt x="606" y="2225"/>
                </a:lnTo>
                <a:lnTo>
                  <a:pt x="611" y="2227"/>
                </a:lnTo>
                <a:lnTo>
                  <a:pt x="625" y="2232"/>
                </a:lnTo>
                <a:lnTo>
                  <a:pt x="643" y="2238"/>
                </a:lnTo>
                <a:lnTo>
                  <a:pt x="663" y="2244"/>
                </a:lnTo>
                <a:lnTo>
                  <a:pt x="680" y="2250"/>
                </a:lnTo>
                <a:lnTo>
                  <a:pt x="695" y="2255"/>
                </a:lnTo>
                <a:lnTo>
                  <a:pt x="708" y="2260"/>
                </a:lnTo>
                <a:lnTo>
                  <a:pt x="721" y="2266"/>
                </a:lnTo>
                <a:lnTo>
                  <a:pt x="732" y="2272"/>
                </a:lnTo>
                <a:lnTo>
                  <a:pt x="741" y="2278"/>
                </a:lnTo>
                <a:lnTo>
                  <a:pt x="750" y="2285"/>
                </a:lnTo>
                <a:lnTo>
                  <a:pt x="754" y="2289"/>
                </a:lnTo>
                <a:lnTo>
                  <a:pt x="758" y="2292"/>
                </a:lnTo>
                <a:lnTo>
                  <a:pt x="765" y="2301"/>
                </a:lnTo>
                <a:lnTo>
                  <a:pt x="771" y="2310"/>
                </a:lnTo>
                <a:lnTo>
                  <a:pt x="776" y="2318"/>
                </a:lnTo>
                <a:lnTo>
                  <a:pt x="778" y="2323"/>
                </a:lnTo>
                <a:lnTo>
                  <a:pt x="779" y="2328"/>
                </a:lnTo>
                <a:lnTo>
                  <a:pt x="782" y="2338"/>
                </a:lnTo>
                <a:lnTo>
                  <a:pt x="784" y="2350"/>
                </a:lnTo>
                <a:lnTo>
                  <a:pt x="785" y="2361"/>
                </a:lnTo>
                <a:lnTo>
                  <a:pt x="786" y="2374"/>
                </a:lnTo>
                <a:lnTo>
                  <a:pt x="785" y="2382"/>
                </a:lnTo>
                <a:lnTo>
                  <a:pt x="785" y="2391"/>
                </a:lnTo>
                <a:lnTo>
                  <a:pt x="784" y="2398"/>
                </a:lnTo>
                <a:lnTo>
                  <a:pt x="782" y="2406"/>
                </a:lnTo>
                <a:lnTo>
                  <a:pt x="781" y="2413"/>
                </a:lnTo>
                <a:lnTo>
                  <a:pt x="778" y="2419"/>
                </a:lnTo>
                <a:lnTo>
                  <a:pt x="776" y="2426"/>
                </a:lnTo>
                <a:lnTo>
                  <a:pt x="773" y="2432"/>
                </a:lnTo>
                <a:lnTo>
                  <a:pt x="770" y="2439"/>
                </a:lnTo>
                <a:lnTo>
                  <a:pt x="766" y="2444"/>
                </a:lnTo>
                <a:lnTo>
                  <a:pt x="761" y="2450"/>
                </a:lnTo>
                <a:lnTo>
                  <a:pt x="757" y="2455"/>
                </a:lnTo>
                <a:lnTo>
                  <a:pt x="748" y="2464"/>
                </a:lnTo>
                <a:lnTo>
                  <a:pt x="742" y="2468"/>
                </a:lnTo>
                <a:lnTo>
                  <a:pt x="737" y="2472"/>
                </a:lnTo>
                <a:lnTo>
                  <a:pt x="726" y="2479"/>
                </a:lnTo>
                <a:lnTo>
                  <a:pt x="713" y="2486"/>
                </a:lnTo>
                <a:lnTo>
                  <a:pt x="699" y="2491"/>
                </a:lnTo>
                <a:lnTo>
                  <a:pt x="686" y="2496"/>
                </a:lnTo>
                <a:lnTo>
                  <a:pt x="670" y="2499"/>
                </a:lnTo>
                <a:lnTo>
                  <a:pt x="663" y="2500"/>
                </a:lnTo>
                <a:lnTo>
                  <a:pt x="655" y="2501"/>
                </a:lnTo>
                <a:lnTo>
                  <a:pt x="640" y="2502"/>
                </a:lnTo>
                <a:lnTo>
                  <a:pt x="623" y="2503"/>
                </a:lnTo>
                <a:lnTo>
                  <a:pt x="606" y="2502"/>
                </a:lnTo>
                <a:lnTo>
                  <a:pt x="587" y="2501"/>
                </a:lnTo>
                <a:lnTo>
                  <a:pt x="570" y="2498"/>
                </a:lnTo>
                <a:lnTo>
                  <a:pt x="554" y="2494"/>
                </a:lnTo>
                <a:lnTo>
                  <a:pt x="538" y="2490"/>
                </a:lnTo>
                <a:lnTo>
                  <a:pt x="524" y="2485"/>
                </a:lnTo>
                <a:lnTo>
                  <a:pt x="512" y="2479"/>
                </a:lnTo>
                <a:lnTo>
                  <a:pt x="500" y="2474"/>
                </a:lnTo>
                <a:lnTo>
                  <a:pt x="498" y="2472"/>
                </a:lnTo>
                <a:lnTo>
                  <a:pt x="496" y="2470"/>
                </a:lnTo>
                <a:lnTo>
                  <a:pt x="495" y="2468"/>
                </a:lnTo>
                <a:lnTo>
                  <a:pt x="494" y="2464"/>
                </a:lnTo>
                <a:lnTo>
                  <a:pt x="494" y="2410"/>
                </a:lnTo>
                <a:lnTo>
                  <a:pt x="495" y="2407"/>
                </a:lnTo>
                <a:lnTo>
                  <a:pt x="495" y="2405"/>
                </a:lnTo>
                <a:lnTo>
                  <a:pt x="497" y="2404"/>
                </a:lnTo>
                <a:lnTo>
                  <a:pt x="500" y="2404"/>
                </a:lnTo>
                <a:lnTo>
                  <a:pt x="506" y="2404"/>
                </a:lnTo>
                <a:lnTo>
                  <a:pt x="515" y="2406"/>
                </a:lnTo>
                <a:lnTo>
                  <a:pt x="542" y="2411"/>
                </a:lnTo>
                <a:lnTo>
                  <a:pt x="559" y="2414"/>
                </a:lnTo>
                <a:lnTo>
                  <a:pt x="577" y="2416"/>
                </a:lnTo>
                <a:lnTo>
                  <a:pt x="597" y="2418"/>
                </a:lnTo>
                <a:lnTo>
                  <a:pt x="617" y="2419"/>
                </a:lnTo>
                <a:lnTo>
                  <a:pt x="634" y="2418"/>
                </a:lnTo>
                <a:lnTo>
                  <a:pt x="641" y="2417"/>
                </a:lnTo>
                <a:lnTo>
                  <a:pt x="647" y="2416"/>
                </a:lnTo>
                <a:lnTo>
                  <a:pt x="659" y="2414"/>
                </a:lnTo>
                <a:lnTo>
                  <a:pt x="664" y="2412"/>
                </a:lnTo>
                <a:lnTo>
                  <a:pt x="668" y="2410"/>
                </a:lnTo>
                <a:lnTo>
                  <a:pt x="672" y="2407"/>
                </a:lnTo>
                <a:lnTo>
                  <a:pt x="677" y="2404"/>
                </a:lnTo>
                <a:lnTo>
                  <a:pt x="679" y="2401"/>
                </a:lnTo>
                <a:lnTo>
                  <a:pt x="682" y="2398"/>
                </a:lnTo>
                <a:lnTo>
                  <a:pt x="683" y="2394"/>
                </a:lnTo>
                <a:lnTo>
                  <a:pt x="685" y="2390"/>
                </a:lnTo>
                <a:lnTo>
                  <a:pt x="685" y="2384"/>
                </a:lnTo>
                <a:lnTo>
                  <a:pt x="686" y="2379"/>
                </a:lnTo>
                <a:lnTo>
                  <a:pt x="685" y="2374"/>
                </a:lnTo>
                <a:lnTo>
                  <a:pt x="685" y="2370"/>
                </a:lnTo>
                <a:lnTo>
                  <a:pt x="684" y="2366"/>
                </a:lnTo>
                <a:lnTo>
                  <a:pt x="682" y="2362"/>
                </a:lnTo>
                <a:lnTo>
                  <a:pt x="680" y="2359"/>
                </a:lnTo>
                <a:lnTo>
                  <a:pt x="677" y="2355"/>
                </a:lnTo>
                <a:lnTo>
                  <a:pt x="672" y="2352"/>
                </a:lnTo>
                <a:lnTo>
                  <a:pt x="668" y="2350"/>
                </a:lnTo>
                <a:lnTo>
                  <a:pt x="664" y="2347"/>
                </a:lnTo>
                <a:lnTo>
                  <a:pt x="658" y="2345"/>
                </a:lnTo>
                <a:lnTo>
                  <a:pt x="652" y="2342"/>
                </a:lnTo>
                <a:lnTo>
                  <a:pt x="646" y="2339"/>
                </a:lnTo>
                <a:lnTo>
                  <a:pt x="629" y="2334"/>
                </a:lnTo>
                <a:lnTo>
                  <a:pt x="610" y="2329"/>
                </a:lnTo>
                <a:lnTo>
                  <a:pt x="594" y="2324"/>
                </a:lnTo>
                <a:lnTo>
                  <a:pt x="578" y="2319"/>
                </a:lnTo>
                <a:lnTo>
                  <a:pt x="564" y="2314"/>
                </a:lnTo>
                <a:lnTo>
                  <a:pt x="552" y="2308"/>
                </a:lnTo>
                <a:lnTo>
                  <a:pt x="540" y="2302"/>
                </a:lnTo>
                <a:lnTo>
                  <a:pt x="530" y="2296"/>
                </a:lnTo>
                <a:lnTo>
                  <a:pt x="521" y="2288"/>
                </a:lnTo>
                <a:lnTo>
                  <a:pt x="513" y="2281"/>
                </a:lnTo>
                <a:lnTo>
                  <a:pt x="507" y="2273"/>
                </a:lnTo>
                <a:lnTo>
                  <a:pt x="500" y="2265"/>
                </a:lnTo>
                <a:lnTo>
                  <a:pt x="495" y="2256"/>
                </a:lnTo>
                <a:lnTo>
                  <a:pt x="493" y="2252"/>
                </a:lnTo>
                <a:lnTo>
                  <a:pt x="492" y="2246"/>
                </a:lnTo>
                <a:lnTo>
                  <a:pt x="489" y="2236"/>
                </a:lnTo>
                <a:lnTo>
                  <a:pt x="487" y="2225"/>
                </a:lnTo>
                <a:lnTo>
                  <a:pt x="486" y="2213"/>
                </a:lnTo>
                <a:lnTo>
                  <a:pt x="485" y="2200"/>
                </a:lnTo>
                <a:lnTo>
                  <a:pt x="486" y="2192"/>
                </a:lnTo>
                <a:lnTo>
                  <a:pt x="486" y="2185"/>
                </a:lnTo>
                <a:lnTo>
                  <a:pt x="487" y="2178"/>
                </a:lnTo>
                <a:lnTo>
                  <a:pt x="488" y="2171"/>
                </a:lnTo>
                <a:lnTo>
                  <a:pt x="492" y="2159"/>
                </a:lnTo>
                <a:lnTo>
                  <a:pt x="497" y="2146"/>
                </a:lnTo>
                <a:lnTo>
                  <a:pt x="504" y="2134"/>
                </a:lnTo>
                <a:lnTo>
                  <a:pt x="507" y="2129"/>
                </a:lnTo>
                <a:lnTo>
                  <a:pt x="511" y="2124"/>
                </a:lnTo>
                <a:lnTo>
                  <a:pt x="515" y="2119"/>
                </a:lnTo>
                <a:lnTo>
                  <a:pt x="519" y="2115"/>
                </a:lnTo>
                <a:lnTo>
                  <a:pt x="528" y="2105"/>
                </a:lnTo>
                <a:lnTo>
                  <a:pt x="533" y="2102"/>
                </a:lnTo>
                <a:lnTo>
                  <a:pt x="539" y="2098"/>
                </a:lnTo>
                <a:lnTo>
                  <a:pt x="551" y="2091"/>
                </a:lnTo>
                <a:lnTo>
                  <a:pt x="562" y="2086"/>
                </a:lnTo>
                <a:lnTo>
                  <a:pt x="569" y="2083"/>
                </a:lnTo>
                <a:lnTo>
                  <a:pt x="575" y="2081"/>
                </a:lnTo>
                <a:lnTo>
                  <a:pt x="588" y="2078"/>
                </a:lnTo>
                <a:lnTo>
                  <a:pt x="596" y="2076"/>
                </a:lnTo>
                <a:lnTo>
                  <a:pt x="603" y="2075"/>
                </a:lnTo>
                <a:lnTo>
                  <a:pt x="617" y="2074"/>
                </a:lnTo>
                <a:lnTo>
                  <a:pt x="633" y="2073"/>
                </a:lnTo>
                <a:lnTo>
                  <a:pt x="649" y="2074"/>
                </a:lnTo>
                <a:lnTo>
                  <a:pt x="666" y="2075"/>
                </a:lnTo>
                <a:lnTo>
                  <a:pt x="682" y="2077"/>
                </a:lnTo>
                <a:lnTo>
                  <a:pt x="697" y="2080"/>
                </a:lnTo>
                <a:lnTo>
                  <a:pt x="711" y="2084"/>
                </a:lnTo>
                <a:lnTo>
                  <a:pt x="726" y="2089"/>
                </a:lnTo>
                <a:lnTo>
                  <a:pt x="740" y="2095"/>
                </a:lnTo>
                <a:lnTo>
                  <a:pt x="753" y="2101"/>
                </a:lnTo>
                <a:lnTo>
                  <a:pt x="756" y="2103"/>
                </a:lnTo>
                <a:lnTo>
                  <a:pt x="758" y="2105"/>
                </a:lnTo>
                <a:lnTo>
                  <a:pt x="759" y="2107"/>
                </a:lnTo>
                <a:lnTo>
                  <a:pt x="759" y="2112"/>
                </a:lnTo>
                <a:lnTo>
                  <a:pt x="759" y="2166"/>
                </a:lnTo>
                <a:lnTo>
                  <a:pt x="759" y="2169"/>
                </a:lnTo>
                <a:lnTo>
                  <a:pt x="758" y="2171"/>
                </a:lnTo>
                <a:lnTo>
                  <a:pt x="756" y="2172"/>
                </a:lnTo>
                <a:lnTo>
                  <a:pt x="753" y="2172"/>
                </a:lnTo>
                <a:lnTo>
                  <a:pt x="747" y="2172"/>
                </a:lnTo>
                <a:lnTo>
                  <a:pt x="738" y="2170"/>
                </a:lnTo>
                <a:lnTo>
                  <a:pt x="711" y="2165"/>
                </a:lnTo>
                <a:lnTo>
                  <a:pt x="695" y="2162"/>
                </a:lnTo>
                <a:lnTo>
                  <a:pt x="678" y="2160"/>
                </a:lnTo>
                <a:lnTo>
                  <a:pt x="658" y="2158"/>
                </a:lnTo>
                <a:lnTo>
                  <a:pt x="638" y="2157"/>
                </a:lnTo>
                <a:lnTo>
                  <a:pt x="630" y="2158"/>
                </a:lnTo>
                <a:lnTo>
                  <a:pt x="624" y="2158"/>
                </a:lnTo>
                <a:lnTo>
                  <a:pt x="619" y="2159"/>
                </a:lnTo>
                <a:lnTo>
                  <a:pt x="613" y="2160"/>
                </a:lnTo>
                <a:lnTo>
                  <a:pt x="609" y="2161"/>
                </a:lnTo>
                <a:lnTo>
                  <a:pt x="605" y="2163"/>
                </a:lnTo>
                <a:lnTo>
                  <a:pt x="601" y="2165"/>
                </a:lnTo>
                <a:lnTo>
                  <a:pt x="598" y="2167"/>
                </a:lnTo>
                <a:lnTo>
                  <a:pt x="595" y="2170"/>
                </a:lnTo>
                <a:lnTo>
                  <a:pt x="592" y="2172"/>
                </a:lnTo>
                <a:lnTo>
                  <a:pt x="588" y="2178"/>
                </a:lnTo>
                <a:lnTo>
                  <a:pt x="586" y="2182"/>
                </a:lnTo>
                <a:lnTo>
                  <a:pt x="585" y="2185"/>
                </a:lnTo>
                <a:lnTo>
                  <a:pt x="585" y="2189"/>
                </a:lnTo>
                <a:lnTo>
                  <a:pt x="585" y="2193"/>
                </a:lnTo>
                <a:close/>
                <a:moveTo>
                  <a:pt x="926" y="2366"/>
                </a:moveTo>
                <a:lnTo>
                  <a:pt x="927" y="2373"/>
                </a:lnTo>
                <a:lnTo>
                  <a:pt x="927" y="2377"/>
                </a:lnTo>
                <a:lnTo>
                  <a:pt x="928" y="2381"/>
                </a:lnTo>
                <a:lnTo>
                  <a:pt x="930" y="2388"/>
                </a:lnTo>
                <a:lnTo>
                  <a:pt x="932" y="2394"/>
                </a:lnTo>
                <a:lnTo>
                  <a:pt x="935" y="2399"/>
                </a:lnTo>
                <a:lnTo>
                  <a:pt x="937" y="2401"/>
                </a:lnTo>
                <a:lnTo>
                  <a:pt x="940" y="2404"/>
                </a:lnTo>
                <a:lnTo>
                  <a:pt x="944" y="2408"/>
                </a:lnTo>
                <a:lnTo>
                  <a:pt x="948" y="2411"/>
                </a:lnTo>
                <a:lnTo>
                  <a:pt x="954" y="2414"/>
                </a:lnTo>
                <a:lnTo>
                  <a:pt x="959" y="2417"/>
                </a:lnTo>
                <a:lnTo>
                  <a:pt x="966" y="2419"/>
                </a:lnTo>
                <a:lnTo>
                  <a:pt x="969" y="2419"/>
                </a:lnTo>
                <a:lnTo>
                  <a:pt x="973" y="2420"/>
                </a:lnTo>
                <a:lnTo>
                  <a:pt x="980" y="2421"/>
                </a:lnTo>
                <a:lnTo>
                  <a:pt x="990" y="2422"/>
                </a:lnTo>
                <a:lnTo>
                  <a:pt x="998" y="2423"/>
                </a:lnTo>
                <a:lnTo>
                  <a:pt x="1008" y="2423"/>
                </a:lnTo>
                <a:lnTo>
                  <a:pt x="1028" y="2422"/>
                </a:lnTo>
                <a:lnTo>
                  <a:pt x="1037" y="2422"/>
                </a:lnTo>
                <a:lnTo>
                  <a:pt x="1046" y="2421"/>
                </a:lnTo>
                <a:lnTo>
                  <a:pt x="1062" y="2419"/>
                </a:lnTo>
                <a:lnTo>
                  <a:pt x="1077" y="2416"/>
                </a:lnTo>
                <a:lnTo>
                  <a:pt x="1099" y="2412"/>
                </a:lnTo>
                <a:lnTo>
                  <a:pt x="1107" y="2410"/>
                </a:lnTo>
                <a:lnTo>
                  <a:pt x="1113" y="2410"/>
                </a:lnTo>
                <a:lnTo>
                  <a:pt x="1116" y="2410"/>
                </a:lnTo>
                <a:lnTo>
                  <a:pt x="1118" y="2411"/>
                </a:lnTo>
                <a:lnTo>
                  <a:pt x="1119" y="2413"/>
                </a:lnTo>
                <a:lnTo>
                  <a:pt x="1119" y="2416"/>
                </a:lnTo>
                <a:lnTo>
                  <a:pt x="1119" y="2468"/>
                </a:lnTo>
                <a:lnTo>
                  <a:pt x="1119" y="2471"/>
                </a:lnTo>
                <a:lnTo>
                  <a:pt x="1118" y="2473"/>
                </a:lnTo>
                <a:lnTo>
                  <a:pt x="1117" y="2474"/>
                </a:lnTo>
                <a:lnTo>
                  <a:pt x="1115" y="2476"/>
                </a:lnTo>
                <a:lnTo>
                  <a:pt x="1111" y="2477"/>
                </a:lnTo>
                <a:lnTo>
                  <a:pt x="1099" y="2483"/>
                </a:lnTo>
                <a:lnTo>
                  <a:pt x="1087" y="2487"/>
                </a:lnTo>
                <a:lnTo>
                  <a:pt x="1073" y="2491"/>
                </a:lnTo>
                <a:lnTo>
                  <a:pt x="1058" y="2495"/>
                </a:lnTo>
                <a:lnTo>
                  <a:pt x="1042" y="2498"/>
                </a:lnTo>
                <a:lnTo>
                  <a:pt x="1026" y="2501"/>
                </a:lnTo>
                <a:lnTo>
                  <a:pt x="1016" y="2502"/>
                </a:lnTo>
                <a:lnTo>
                  <a:pt x="1008" y="2502"/>
                </a:lnTo>
                <a:lnTo>
                  <a:pt x="989" y="2503"/>
                </a:lnTo>
                <a:lnTo>
                  <a:pt x="970" y="2502"/>
                </a:lnTo>
                <a:lnTo>
                  <a:pt x="961" y="2502"/>
                </a:lnTo>
                <a:lnTo>
                  <a:pt x="953" y="2501"/>
                </a:lnTo>
                <a:lnTo>
                  <a:pt x="935" y="2498"/>
                </a:lnTo>
                <a:lnTo>
                  <a:pt x="928" y="2496"/>
                </a:lnTo>
                <a:lnTo>
                  <a:pt x="920" y="2494"/>
                </a:lnTo>
                <a:lnTo>
                  <a:pt x="913" y="2492"/>
                </a:lnTo>
                <a:lnTo>
                  <a:pt x="906" y="2489"/>
                </a:lnTo>
                <a:lnTo>
                  <a:pt x="899" y="2486"/>
                </a:lnTo>
                <a:lnTo>
                  <a:pt x="892" y="2482"/>
                </a:lnTo>
                <a:lnTo>
                  <a:pt x="886" y="2478"/>
                </a:lnTo>
                <a:lnTo>
                  <a:pt x="880" y="2474"/>
                </a:lnTo>
                <a:lnTo>
                  <a:pt x="874" y="2470"/>
                </a:lnTo>
                <a:lnTo>
                  <a:pt x="869" y="2465"/>
                </a:lnTo>
                <a:lnTo>
                  <a:pt x="864" y="2460"/>
                </a:lnTo>
                <a:lnTo>
                  <a:pt x="860" y="2455"/>
                </a:lnTo>
                <a:lnTo>
                  <a:pt x="850" y="2443"/>
                </a:lnTo>
                <a:lnTo>
                  <a:pt x="843" y="2429"/>
                </a:lnTo>
                <a:lnTo>
                  <a:pt x="841" y="2426"/>
                </a:lnTo>
                <a:lnTo>
                  <a:pt x="840" y="2422"/>
                </a:lnTo>
                <a:lnTo>
                  <a:pt x="837" y="2415"/>
                </a:lnTo>
                <a:lnTo>
                  <a:pt x="832" y="2399"/>
                </a:lnTo>
                <a:lnTo>
                  <a:pt x="831" y="2390"/>
                </a:lnTo>
                <a:lnTo>
                  <a:pt x="829" y="2381"/>
                </a:lnTo>
                <a:lnTo>
                  <a:pt x="828" y="2371"/>
                </a:lnTo>
                <a:lnTo>
                  <a:pt x="827" y="2362"/>
                </a:lnTo>
                <a:lnTo>
                  <a:pt x="827" y="2352"/>
                </a:lnTo>
                <a:lnTo>
                  <a:pt x="826" y="2342"/>
                </a:lnTo>
                <a:lnTo>
                  <a:pt x="827" y="2331"/>
                </a:lnTo>
                <a:lnTo>
                  <a:pt x="827" y="2321"/>
                </a:lnTo>
                <a:lnTo>
                  <a:pt x="828" y="2312"/>
                </a:lnTo>
                <a:lnTo>
                  <a:pt x="829" y="2303"/>
                </a:lnTo>
                <a:lnTo>
                  <a:pt x="832" y="2285"/>
                </a:lnTo>
                <a:lnTo>
                  <a:pt x="835" y="2277"/>
                </a:lnTo>
                <a:lnTo>
                  <a:pt x="837" y="2269"/>
                </a:lnTo>
                <a:lnTo>
                  <a:pt x="843" y="2255"/>
                </a:lnTo>
                <a:lnTo>
                  <a:pt x="850" y="2240"/>
                </a:lnTo>
                <a:lnTo>
                  <a:pt x="855" y="2234"/>
                </a:lnTo>
                <a:lnTo>
                  <a:pt x="859" y="2228"/>
                </a:lnTo>
                <a:lnTo>
                  <a:pt x="864" y="2222"/>
                </a:lnTo>
                <a:lnTo>
                  <a:pt x="868" y="2217"/>
                </a:lnTo>
                <a:lnTo>
                  <a:pt x="874" y="2212"/>
                </a:lnTo>
                <a:lnTo>
                  <a:pt x="879" y="2207"/>
                </a:lnTo>
                <a:lnTo>
                  <a:pt x="891" y="2198"/>
                </a:lnTo>
                <a:lnTo>
                  <a:pt x="904" y="2190"/>
                </a:lnTo>
                <a:lnTo>
                  <a:pt x="911" y="2187"/>
                </a:lnTo>
                <a:lnTo>
                  <a:pt x="918" y="2184"/>
                </a:lnTo>
                <a:lnTo>
                  <a:pt x="933" y="2180"/>
                </a:lnTo>
                <a:lnTo>
                  <a:pt x="942" y="2178"/>
                </a:lnTo>
                <a:lnTo>
                  <a:pt x="950" y="2176"/>
                </a:lnTo>
                <a:lnTo>
                  <a:pt x="958" y="2175"/>
                </a:lnTo>
                <a:lnTo>
                  <a:pt x="967" y="2174"/>
                </a:lnTo>
                <a:lnTo>
                  <a:pt x="985" y="2174"/>
                </a:lnTo>
                <a:lnTo>
                  <a:pt x="995" y="2174"/>
                </a:lnTo>
                <a:lnTo>
                  <a:pt x="1005" y="2175"/>
                </a:lnTo>
                <a:lnTo>
                  <a:pt x="1014" y="2175"/>
                </a:lnTo>
                <a:lnTo>
                  <a:pt x="1023" y="2177"/>
                </a:lnTo>
                <a:lnTo>
                  <a:pt x="1032" y="2178"/>
                </a:lnTo>
                <a:lnTo>
                  <a:pt x="1040" y="2180"/>
                </a:lnTo>
                <a:lnTo>
                  <a:pt x="1048" y="2183"/>
                </a:lnTo>
                <a:lnTo>
                  <a:pt x="1055" y="2185"/>
                </a:lnTo>
                <a:lnTo>
                  <a:pt x="1068" y="2192"/>
                </a:lnTo>
                <a:lnTo>
                  <a:pt x="1075" y="2195"/>
                </a:lnTo>
                <a:lnTo>
                  <a:pt x="1081" y="2199"/>
                </a:lnTo>
                <a:lnTo>
                  <a:pt x="1086" y="2205"/>
                </a:lnTo>
                <a:lnTo>
                  <a:pt x="1091" y="2209"/>
                </a:lnTo>
                <a:lnTo>
                  <a:pt x="1096" y="2214"/>
                </a:lnTo>
                <a:lnTo>
                  <a:pt x="1100" y="2219"/>
                </a:lnTo>
                <a:lnTo>
                  <a:pt x="1108" y="2230"/>
                </a:lnTo>
                <a:lnTo>
                  <a:pt x="1116" y="2242"/>
                </a:lnTo>
                <a:lnTo>
                  <a:pt x="1118" y="2249"/>
                </a:lnTo>
                <a:lnTo>
                  <a:pt x="1121" y="2255"/>
                </a:lnTo>
                <a:lnTo>
                  <a:pt x="1125" y="2269"/>
                </a:lnTo>
                <a:lnTo>
                  <a:pt x="1128" y="2283"/>
                </a:lnTo>
                <a:lnTo>
                  <a:pt x="1131" y="2299"/>
                </a:lnTo>
                <a:lnTo>
                  <a:pt x="1132" y="2315"/>
                </a:lnTo>
                <a:lnTo>
                  <a:pt x="1132" y="2332"/>
                </a:lnTo>
                <a:lnTo>
                  <a:pt x="1132" y="2358"/>
                </a:lnTo>
                <a:lnTo>
                  <a:pt x="1132" y="2362"/>
                </a:lnTo>
                <a:lnTo>
                  <a:pt x="1132" y="2363"/>
                </a:lnTo>
                <a:lnTo>
                  <a:pt x="1131" y="2364"/>
                </a:lnTo>
                <a:lnTo>
                  <a:pt x="1129" y="2365"/>
                </a:lnTo>
                <a:lnTo>
                  <a:pt x="1125" y="2366"/>
                </a:lnTo>
                <a:lnTo>
                  <a:pt x="926" y="2366"/>
                </a:lnTo>
                <a:close/>
                <a:moveTo>
                  <a:pt x="925" y="2310"/>
                </a:moveTo>
                <a:lnTo>
                  <a:pt x="1038" y="2310"/>
                </a:lnTo>
                <a:lnTo>
                  <a:pt x="1038" y="2302"/>
                </a:lnTo>
                <a:lnTo>
                  <a:pt x="1037" y="2293"/>
                </a:lnTo>
                <a:lnTo>
                  <a:pt x="1036" y="2286"/>
                </a:lnTo>
                <a:lnTo>
                  <a:pt x="1035" y="2280"/>
                </a:lnTo>
                <a:lnTo>
                  <a:pt x="1033" y="2275"/>
                </a:lnTo>
                <a:lnTo>
                  <a:pt x="1031" y="2269"/>
                </a:lnTo>
                <a:lnTo>
                  <a:pt x="1029" y="2265"/>
                </a:lnTo>
                <a:lnTo>
                  <a:pt x="1026" y="2261"/>
                </a:lnTo>
                <a:lnTo>
                  <a:pt x="1022" y="2257"/>
                </a:lnTo>
                <a:lnTo>
                  <a:pt x="1018" y="2254"/>
                </a:lnTo>
                <a:lnTo>
                  <a:pt x="1014" y="2252"/>
                </a:lnTo>
                <a:lnTo>
                  <a:pt x="1009" y="2250"/>
                </a:lnTo>
                <a:lnTo>
                  <a:pt x="1004" y="2248"/>
                </a:lnTo>
                <a:lnTo>
                  <a:pt x="998" y="2246"/>
                </a:lnTo>
                <a:lnTo>
                  <a:pt x="992" y="2246"/>
                </a:lnTo>
                <a:lnTo>
                  <a:pt x="985" y="2245"/>
                </a:lnTo>
                <a:lnTo>
                  <a:pt x="978" y="2246"/>
                </a:lnTo>
                <a:lnTo>
                  <a:pt x="972" y="2246"/>
                </a:lnTo>
                <a:lnTo>
                  <a:pt x="967" y="2248"/>
                </a:lnTo>
                <a:lnTo>
                  <a:pt x="961" y="2250"/>
                </a:lnTo>
                <a:lnTo>
                  <a:pt x="956" y="2252"/>
                </a:lnTo>
                <a:lnTo>
                  <a:pt x="952" y="2254"/>
                </a:lnTo>
                <a:lnTo>
                  <a:pt x="947" y="2257"/>
                </a:lnTo>
                <a:lnTo>
                  <a:pt x="943" y="2261"/>
                </a:lnTo>
                <a:lnTo>
                  <a:pt x="940" y="2265"/>
                </a:lnTo>
                <a:lnTo>
                  <a:pt x="936" y="2269"/>
                </a:lnTo>
                <a:lnTo>
                  <a:pt x="933" y="2275"/>
                </a:lnTo>
                <a:lnTo>
                  <a:pt x="930" y="2280"/>
                </a:lnTo>
                <a:lnTo>
                  <a:pt x="928" y="2286"/>
                </a:lnTo>
                <a:lnTo>
                  <a:pt x="927" y="2293"/>
                </a:lnTo>
                <a:lnTo>
                  <a:pt x="926" y="2302"/>
                </a:lnTo>
                <a:lnTo>
                  <a:pt x="925" y="2310"/>
                </a:lnTo>
                <a:close/>
                <a:moveTo>
                  <a:pt x="1332" y="2174"/>
                </a:moveTo>
                <a:lnTo>
                  <a:pt x="1347" y="2174"/>
                </a:lnTo>
                <a:lnTo>
                  <a:pt x="1361" y="2176"/>
                </a:lnTo>
                <a:lnTo>
                  <a:pt x="1376" y="2178"/>
                </a:lnTo>
                <a:lnTo>
                  <a:pt x="1390" y="2181"/>
                </a:lnTo>
                <a:lnTo>
                  <a:pt x="1403" y="2185"/>
                </a:lnTo>
                <a:lnTo>
                  <a:pt x="1415" y="2189"/>
                </a:lnTo>
                <a:lnTo>
                  <a:pt x="1428" y="2193"/>
                </a:lnTo>
                <a:lnTo>
                  <a:pt x="1438" y="2198"/>
                </a:lnTo>
                <a:lnTo>
                  <a:pt x="1442" y="2200"/>
                </a:lnTo>
                <a:lnTo>
                  <a:pt x="1443" y="2202"/>
                </a:lnTo>
                <a:lnTo>
                  <a:pt x="1444" y="2203"/>
                </a:lnTo>
                <a:lnTo>
                  <a:pt x="1445" y="2205"/>
                </a:lnTo>
                <a:lnTo>
                  <a:pt x="1445" y="2209"/>
                </a:lnTo>
                <a:lnTo>
                  <a:pt x="1445" y="2259"/>
                </a:lnTo>
                <a:lnTo>
                  <a:pt x="1445" y="2262"/>
                </a:lnTo>
                <a:lnTo>
                  <a:pt x="1445" y="2263"/>
                </a:lnTo>
                <a:lnTo>
                  <a:pt x="1444" y="2264"/>
                </a:lnTo>
                <a:lnTo>
                  <a:pt x="1443" y="2265"/>
                </a:lnTo>
                <a:lnTo>
                  <a:pt x="1440" y="2265"/>
                </a:lnTo>
                <a:lnTo>
                  <a:pt x="1435" y="2265"/>
                </a:lnTo>
                <a:lnTo>
                  <a:pt x="1428" y="2264"/>
                </a:lnTo>
                <a:lnTo>
                  <a:pt x="1407" y="2260"/>
                </a:lnTo>
                <a:lnTo>
                  <a:pt x="1394" y="2258"/>
                </a:lnTo>
                <a:lnTo>
                  <a:pt x="1380" y="2256"/>
                </a:lnTo>
                <a:lnTo>
                  <a:pt x="1364" y="2254"/>
                </a:lnTo>
                <a:lnTo>
                  <a:pt x="1348" y="2254"/>
                </a:lnTo>
                <a:lnTo>
                  <a:pt x="1339" y="2254"/>
                </a:lnTo>
                <a:lnTo>
                  <a:pt x="1329" y="2255"/>
                </a:lnTo>
                <a:lnTo>
                  <a:pt x="1321" y="2257"/>
                </a:lnTo>
                <a:lnTo>
                  <a:pt x="1313" y="2259"/>
                </a:lnTo>
                <a:lnTo>
                  <a:pt x="1307" y="2262"/>
                </a:lnTo>
                <a:lnTo>
                  <a:pt x="1301" y="2266"/>
                </a:lnTo>
                <a:lnTo>
                  <a:pt x="1298" y="2268"/>
                </a:lnTo>
                <a:lnTo>
                  <a:pt x="1295" y="2270"/>
                </a:lnTo>
                <a:lnTo>
                  <a:pt x="1291" y="2275"/>
                </a:lnTo>
                <a:lnTo>
                  <a:pt x="1286" y="2281"/>
                </a:lnTo>
                <a:lnTo>
                  <a:pt x="1282" y="2287"/>
                </a:lnTo>
                <a:lnTo>
                  <a:pt x="1279" y="2295"/>
                </a:lnTo>
                <a:lnTo>
                  <a:pt x="1278" y="2298"/>
                </a:lnTo>
                <a:lnTo>
                  <a:pt x="1277" y="2302"/>
                </a:lnTo>
                <a:lnTo>
                  <a:pt x="1275" y="2310"/>
                </a:lnTo>
                <a:lnTo>
                  <a:pt x="1274" y="2319"/>
                </a:lnTo>
                <a:lnTo>
                  <a:pt x="1273" y="2328"/>
                </a:lnTo>
                <a:lnTo>
                  <a:pt x="1273" y="2338"/>
                </a:lnTo>
                <a:lnTo>
                  <a:pt x="1273" y="2349"/>
                </a:lnTo>
                <a:lnTo>
                  <a:pt x="1274" y="2358"/>
                </a:lnTo>
                <a:lnTo>
                  <a:pt x="1275" y="2367"/>
                </a:lnTo>
                <a:lnTo>
                  <a:pt x="1277" y="2375"/>
                </a:lnTo>
                <a:lnTo>
                  <a:pt x="1279" y="2382"/>
                </a:lnTo>
                <a:lnTo>
                  <a:pt x="1282" y="2390"/>
                </a:lnTo>
                <a:lnTo>
                  <a:pt x="1286" y="2396"/>
                </a:lnTo>
                <a:lnTo>
                  <a:pt x="1291" y="2402"/>
                </a:lnTo>
                <a:lnTo>
                  <a:pt x="1295" y="2407"/>
                </a:lnTo>
                <a:lnTo>
                  <a:pt x="1301" y="2411"/>
                </a:lnTo>
                <a:lnTo>
                  <a:pt x="1307" y="2414"/>
                </a:lnTo>
                <a:lnTo>
                  <a:pt x="1313" y="2417"/>
                </a:lnTo>
                <a:lnTo>
                  <a:pt x="1317" y="2419"/>
                </a:lnTo>
                <a:lnTo>
                  <a:pt x="1321" y="2420"/>
                </a:lnTo>
                <a:lnTo>
                  <a:pt x="1329" y="2421"/>
                </a:lnTo>
                <a:lnTo>
                  <a:pt x="1339" y="2422"/>
                </a:lnTo>
                <a:lnTo>
                  <a:pt x="1348" y="2423"/>
                </a:lnTo>
                <a:lnTo>
                  <a:pt x="1364" y="2422"/>
                </a:lnTo>
                <a:lnTo>
                  <a:pt x="1372" y="2422"/>
                </a:lnTo>
                <a:lnTo>
                  <a:pt x="1381" y="2421"/>
                </a:lnTo>
                <a:lnTo>
                  <a:pt x="1395" y="2419"/>
                </a:lnTo>
                <a:lnTo>
                  <a:pt x="1408" y="2416"/>
                </a:lnTo>
                <a:lnTo>
                  <a:pt x="1430" y="2412"/>
                </a:lnTo>
                <a:lnTo>
                  <a:pt x="1438" y="2410"/>
                </a:lnTo>
                <a:lnTo>
                  <a:pt x="1443" y="2410"/>
                </a:lnTo>
                <a:lnTo>
                  <a:pt x="1445" y="2410"/>
                </a:lnTo>
                <a:lnTo>
                  <a:pt x="1447" y="2411"/>
                </a:lnTo>
                <a:lnTo>
                  <a:pt x="1447" y="2413"/>
                </a:lnTo>
                <a:lnTo>
                  <a:pt x="1448" y="2416"/>
                </a:lnTo>
                <a:lnTo>
                  <a:pt x="1448" y="2468"/>
                </a:lnTo>
                <a:lnTo>
                  <a:pt x="1447" y="2471"/>
                </a:lnTo>
                <a:lnTo>
                  <a:pt x="1447" y="2474"/>
                </a:lnTo>
                <a:lnTo>
                  <a:pt x="1444" y="2476"/>
                </a:lnTo>
                <a:lnTo>
                  <a:pt x="1441" y="2478"/>
                </a:lnTo>
                <a:lnTo>
                  <a:pt x="1430" y="2483"/>
                </a:lnTo>
                <a:lnTo>
                  <a:pt x="1419" y="2488"/>
                </a:lnTo>
                <a:lnTo>
                  <a:pt x="1405" y="2492"/>
                </a:lnTo>
                <a:lnTo>
                  <a:pt x="1391" y="2496"/>
                </a:lnTo>
                <a:lnTo>
                  <a:pt x="1377" y="2499"/>
                </a:lnTo>
                <a:lnTo>
                  <a:pt x="1361" y="2501"/>
                </a:lnTo>
                <a:lnTo>
                  <a:pt x="1347" y="2502"/>
                </a:lnTo>
                <a:lnTo>
                  <a:pt x="1332" y="2503"/>
                </a:lnTo>
                <a:lnTo>
                  <a:pt x="1321" y="2503"/>
                </a:lnTo>
                <a:lnTo>
                  <a:pt x="1312" y="2502"/>
                </a:lnTo>
                <a:lnTo>
                  <a:pt x="1303" y="2501"/>
                </a:lnTo>
                <a:lnTo>
                  <a:pt x="1294" y="2500"/>
                </a:lnTo>
                <a:lnTo>
                  <a:pt x="1284" y="2498"/>
                </a:lnTo>
                <a:lnTo>
                  <a:pt x="1276" y="2496"/>
                </a:lnTo>
                <a:lnTo>
                  <a:pt x="1261" y="2491"/>
                </a:lnTo>
                <a:lnTo>
                  <a:pt x="1254" y="2488"/>
                </a:lnTo>
                <a:lnTo>
                  <a:pt x="1247" y="2485"/>
                </a:lnTo>
                <a:lnTo>
                  <a:pt x="1239" y="2481"/>
                </a:lnTo>
                <a:lnTo>
                  <a:pt x="1233" y="2476"/>
                </a:lnTo>
                <a:lnTo>
                  <a:pt x="1227" y="2472"/>
                </a:lnTo>
                <a:lnTo>
                  <a:pt x="1222" y="2467"/>
                </a:lnTo>
                <a:lnTo>
                  <a:pt x="1212" y="2457"/>
                </a:lnTo>
                <a:lnTo>
                  <a:pt x="1209" y="2454"/>
                </a:lnTo>
                <a:lnTo>
                  <a:pt x="1207" y="2452"/>
                </a:lnTo>
                <a:lnTo>
                  <a:pt x="1203" y="2446"/>
                </a:lnTo>
                <a:lnTo>
                  <a:pt x="1194" y="2434"/>
                </a:lnTo>
                <a:lnTo>
                  <a:pt x="1188" y="2419"/>
                </a:lnTo>
                <a:lnTo>
                  <a:pt x="1185" y="2412"/>
                </a:lnTo>
                <a:lnTo>
                  <a:pt x="1182" y="2405"/>
                </a:lnTo>
                <a:lnTo>
                  <a:pt x="1180" y="2398"/>
                </a:lnTo>
                <a:lnTo>
                  <a:pt x="1178" y="2390"/>
                </a:lnTo>
                <a:lnTo>
                  <a:pt x="1175" y="2373"/>
                </a:lnTo>
                <a:lnTo>
                  <a:pt x="1174" y="2356"/>
                </a:lnTo>
                <a:lnTo>
                  <a:pt x="1173" y="2348"/>
                </a:lnTo>
                <a:lnTo>
                  <a:pt x="1173" y="2338"/>
                </a:lnTo>
                <a:lnTo>
                  <a:pt x="1174" y="2320"/>
                </a:lnTo>
                <a:lnTo>
                  <a:pt x="1175" y="2304"/>
                </a:lnTo>
                <a:lnTo>
                  <a:pt x="1177" y="2295"/>
                </a:lnTo>
                <a:lnTo>
                  <a:pt x="1178" y="2287"/>
                </a:lnTo>
                <a:lnTo>
                  <a:pt x="1182" y="2271"/>
                </a:lnTo>
                <a:lnTo>
                  <a:pt x="1185" y="2264"/>
                </a:lnTo>
                <a:lnTo>
                  <a:pt x="1188" y="2257"/>
                </a:lnTo>
                <a:lnTo>
                  <a:pt x="1191" y="2251"/>
                </a:lnTo>
                <a:lnTo>
                  <a:pt x="1194" y="2243"/>
                </a:lnTo>
                <a:lnTo>
                  <a:pt x="1198" y="2237"/>
                </a:lnTo>
                <a:lnTo>
                  <a:pt x="1203" y="2231"/>
                </a:lnTo>
                <a:lnTo>
                  <a:pt x="1207" y="2225"/>
                </a:lnTo>
                <a:lnTo>
                  <a:pt x="1212" y="2220"/>
                </a:lnTo>
                <a:lnTo>
                  <a:pt x="1217" y="2214"/>
                </a:lnTo>
                <a:lnTo>
                  <a:pt x="1222" y="2210"/>
                </a:lnTo>
                <a:lnTo>
                  <a:pt x="1227" y="2205"/>
                </a:lnTo>
                <a:lnTo>
                  <a:pt x="1233" y="2200"/>
                </a:lnTo>
                <a:lnTo>
                  <a:pt x="1247" y="2192"/>
                </a:lnTo>
                <a:lnTo>
                  <a:pt x="1254" y="2189"/>
                </a:lnTo>
                <a:lnTo>
                  <a:pt x="1261" y="2186"/>
                </a:lnTo>
                <a:lnTo>
                  <a:pt x="1268" y="2183"/>
                </a:lnTo>
                <a:lnTo>
                  <a:pt x="1276" y="2180"/>
                </a:lnTo>
                <a:lnTo>
                  <a:pt x="1284" y="2178"/>
                </a:lnTo>
                <a:lnTo>
                  <a:pt x="1294" y="2177"/>
                </a:lnTo>
                <a:lnTo>
                  <a:pt x="1303" y="2176"/>
                </a:lnTo>
                <a:lnTo>
                  <a:pt x="1312" y="2175"/>
                </a:lnTo>
                <a:lnTo>
                  <a:pt x="1321" y="2174"/>
                </a:lnTo>
                <a:lnTo>
                  <a:pt x="1332" y="2174"/>
                </a:lnTo>
                <a:close/>
                <a:moveTo>
                  <a:pt x="1649" y="2503"/>
                </a:moveTo>
                <a:lnTo>
                  <a:pt x="1632" y="2503"/>
                </a:lnTo>
                <a:lnTo>
                  <a:pt x="1617" y="2502"/>
                </a:lnTo>
                <a:lnTo>
                  <a:pt x="1603" y="2500"/>
                </a:lnTo>
                <a:lnTo>
                  <a:pt x="1588" y="2497"/>
                </a:lnTo>
                <a:lnTo>
                  <a:pt x="1575" y="2494"/>
                </a:lnTo>
                <a:lnTo>
                  <a:pt x="1569" y="2492"/>
                </a:lnTo>
                <a:lnTo>
                  <a:pt x="1563" y="2489"/>
                </a:lnTo>
                <a:lnTo>
                  <a:pt x="1551" y="2484"/>
                </a:lnTo>
                <a:lnTo>
                  <a:pt x="1540" y="2476"/>
                </a:lnTo>
                <a:lnTo>
                  <a:pt x="1531" y="2468"/>
                </a:lnTo>
                <a:lnTo>
                  <a:pt x="1526" y="2464"/>
                </a:lnTo>
                <a:lnTo>
                  <a:pt x="1522" y="2460"/>
                </a:lnTo>
                <a:lnTo>
                  <a:pt x="1518" y="2455"/>
                </a:lnTo>
                <a:lnTo>
                  <a:pt x="1515" y="2449"/>
                </a:lnTo>
                <a:lnTo>
                  <a:pt x="1512" y="2444"/>
                </a:lnTo>
                <a:lnTo>
                  <a:pt x="1509" y="2438"/>
                </a:lnTo>
                <a:lnTo>
                  <a:pt x="1506" y="2430"/>
                </a:lnTo>
                <a:lnTo>
                  <a:pt x="1503" y="2424"/>
                </a:lnTo>
                <a:lnTo>
                  <a:pt x="1501" y="2417"/>
                </a:lnTo>
                <a:lnTo>
                  <a:pt x="1500" y="2409"/>
                </a:lnTo>
                <a:lnTo>
                  <a:pt x="1498" y="2401"/>
                </a:lnTo>
                <a:lnTo>
                  <a:pt x="1497" y="2393"/>
                </a:lnTo>
                <a:lnTo>
                  <a:pt x="1497" y="2384"/>
                </a:lnTo>
                <a:lnTo>
                  <a:pt x="1497" y="2374"/>
                </a:lnTo>
                <a:lnTo>
                  <a:pt x="1497" y="2187"/>
                </a:lnTo>
                <a:lnTo>
                  <a:pt x="1497" y="2183"/>
                </a:lnTo>
                <a:lnTo>
                  <a:pt x="1497" y="2182"/>
                </a:lnTo>
                <a:lnTo>
                  <a:pt x="1498" y="2181"/>
                </a:lnTo>
                <a:lnTo>
                  <a:pt x="1500" y="2179"/>
                </a:lnTo>
                <a:lnTo>
                  <a:pt x="1504" y="2179"/>
                </a:lnTo>
                <a:lnTo>
                  <a:pt x="1588" y="2179"/>
                </a:lnTo>
                <a:lnTo>
                  <a:pt x="1593" y="2179"/>
                </a:lnTo>
                <a:lnTo>
                  <a:pt x="1594" y="2180"/>
                </a:lnTo>
                <a:lnTo>
                  <a:pt x="1595" y="2181"/>
                </a:lnTo>
                <a:lnTo>
                  <a:pt x="1597" y="2183"/>
                </a:lnTo>
                <a:lnTo>
                  <a:pt x="1597" y="2187"/>
                </a:lnTo>
                <a:lnTo>
                  <a:pt x="1597" y="2361"/>
                </a:lnTo>
                <a:lnTo>
                  <a:pt x="1597" y="2369"/>
                </a:lnTo>
                <a:lnTo>
                  <a:pt x="1598" y="2376"/>
                </a:lnTo>
                <a:lnTo>
                  <a:pt x="1600" y="2390"/>
                </a:lnTo>
                <a:lnTo>
                  <a:pt x="1601" y="2395"/>
                </a:lnTo>
                <a:lnTo>
                  <a:pt x="1604" y="2400"/>
                </a:lnTo>
                <a:lnTo>
                  <a:pt x="1606" y="2404"/>
                </a:lnTo>
                <a:lnTo>
                  <a:pt x="1609" y="2408"/>
                </a:lnTo>
                <a:lnTo>
                  <a:pt x="1613" y="2412"/>
                </a:lnTo>
                <a:lnTo>
                  <a:pt x="1617" y="2415"/>
                </a:lnTo>
                <a:lnTo>
                  <a:pt x="1621" y="2417"/>
                </a:lnTo>
                <a:lnTo>
                  <a:pt x="1626" y="2419"/>
                </a:lnTo>
                <a:lnTo>
                  <a:pt x="1632" y="2421"/>
                </a:lnTo>
                <a:lnTo>
                  <a:pt x="1639" y="2422"/>
                </a:lnTo>
                <a:lnTo>
                  <a:pt x="1646" y="2423"/>
                </a:lnTo>
                <a:lnTo>
                  <a:pt x="1653" y="2423"/>
                </a:lnTo>
                <a:lnTo>
                  <a:pt x="1680" y="2422"/>
                </a:lnTo>
                <a:lnTo>
                  <a:pt x="1691" y="2422"/>
                </a:lnTo>
                <a:lnTo>
                  <a:pt x="1702" y="2421"/>
                </a:lnTo>
                <a:lnTo>
                  <a:pt x="1702" y="2187"/>
                </a:lnTo>
                <a:lnTo>
                  <a:pt x="1702" y="2183"/>
                </a:lnTo>
                <a:lnTo>
                  <a:pt x="1703" y="2182"/>
                </a:lnTo>
                <a:lnTo>
                  <a:pt x="1703" y="2181"/>
                </a:lnTo>
                <a:lnTo>
                  <a:pt x="1706" y="2179"/>
                </a:lnTo>
                <a:lnTo>
                  <a:pt x="1709" y="2179"/>
                </a:lnTo>
                <a:lnTo>
                  <a:pt x="1794" y="2179"/>
                </a:lnTo>
                <a:lnTo>
                  <a:pt x="1797" y="2179"/>
                </a:lnTo>
                <a:lnTo>
                  <a:pt x="1799" y="2180"/>
                </a:lnTo>
                <a:lnTo>
                  <a:pt x="1800" y="2181"/>
                </a:lnTo>
                <a:lnTo>
                  <a:pt x="1801" y="2183"/>
                </a:lnTo>
                <a:lnTo>
                  <a:pt x="1801" y="2187"/>
                </a:lnTo>
                <a:lnTo>
                  <a:pt x="1801" y="2477"/>
                </a:lnTo>
                <a:lnTo>
                  <a:pt x="1801" y="2482"/>
                </a:lnTo>
                <a:lnTo>
                  <a:pt x="1800" y="2484"/>
                </a:lnTo>
                <a:lnTo>
                  <a:pt x="1798" y="2485"/>
                </a:lnTo>
                <a:lnTo>
                  <a:pt x="1796" y="2486"/>
                </a:lnTo>
                <a:lnTo>
                  <a:pt x="1780" y="2490"/>
                </a:lnTo>
                <a:lnTo>
                  <a:pt x="1762" y="2493"/>
                </a:lnTo>
                <a:lnTo>
                  <a:pt x="1744" y="2496"/>
                </a:lnTo>
                <a:lnTo>
                  <a:pt x="1726" y="2498"/>
                </a:lnTo>
                <a:lnTo>
                  <a:pt x="1706" y="2500"/>
                </a:lnTo>
                <a:lnTo>
                  <a:pt x="1687" y="2502"/>
                </a:lnTo>
                <a:lnTo>
                  <a:pt x="1667" y="2503"/>
                </a:lnTo>
                <a:lnTo>
                  <a:pt x="1649" y="2503"/>
                </a:lnTo>
                <a:close/>
                <a:moveTo>
                  <a:pt x="2017" y="2256"/>
                </a:moveTo>
                <a:lnTo>
                  <a:pt x="2004" y="2256"/>
                </a:lnTo>
                <a:lnTo>
                  <a:pt x="1992" y="2258"/>
                </a:lnTo>
                <a:lnTo>
                  <a:pt x="1980" y="2259"/>
                </a:lnTo>
                <a:lnTo>
                  <a:pt x="1971" y="2262"/>
                </a:lnTo>
                <a:lnTo>
                  <a:pt x="1971" y="2488"/>
                </a:lnTo>
                <a:lnTo>
                  <a:pt x="1971" y="2492"/>
                </a:lnTo>
                <a:lnTo>
                  <a:pt x="1970" y="2494"/>
                </a:lnTo>
                <a:lnTo>
                  <a:pt x="1969" y="2495"/>
                </a:lnTo>
                <a:lnTo>
                  <a:pt x="1967" y="2496"/>
                </a:lnTo>
                <a:lnTo>
                  <a:pt x="1963" y="2496"/>
                </a:lnTo>
                <a:lnTo>
                  <a:pt x="1879" y="2496"/>
                </a:lnTo>
                <a:lnTo>
                  <a:pt x="1875" y="2496"/>
                </a:lnTo>
                <a:lnTo>
                  <a:pt x="1874" y="2495"/>
                </a:lnTo>
                <a:lnTo>
                  <a:pt x="1873" y="2495"/>
                </a:lnTo>
                <a:lnTo>
                  <a:pt x="1872" y="2492"/>
                </a:lnTo>
                <a:lnTo>
                  <a:pt x="1872" y="2488"/>
                </a:lnTo>
                <a:lnTo>
                  <a:pt x="1872" y="2208"/>
                </a:lnTo>
                <a:lnTo>
                  <a:pt x="1872" y="2205"/>
                </a:lnTo>
                <a:lnTo>
                  <a:pt x="1873" y="2203"/>
                </a:lnTo>
                <a:lnTo>
                  <a:pt x="1875" y="2200"/>
                </a:lnTo>
                <a:lnTo>
                  <a:pt x="1878" y="2199"/>
                </a:lnTo>
                <a:lnTo>
                  <a:pt x="1892" y="2194"/>
                </a:lnTo>
                <a:lnTo>
                  <a:pt x="1907" y="2189"/>
                </a:lnTo>
                <a:lnTo>
                  <a:pt x="1921" y="2185"/>
                </a:lnTo>
                <a:lnTo>
                  <a:pt x="1936" y="2181"/>
                </a:lnTo>
                <a:lnTo>
                  <a:pt x="1952" y="2178"/>
                </a:lnTo>
                <a:lnTo>
                  <a:pt x="1960" y="2177"/>
                </a:lnTo>
                <a:lnTo>
                  <a:pt x="1968" y="2176"/>
                </a:lnTo>
                <a:lnTo>
                  <a:pt x="1983" y="2174"/>
                </a:lnTo>
                <a:lnTo>
                  <a:pt x="2001" y="2174"/>
                </a:lnTo>
                <a:lnTo>
                  <a:pt x="2020" y="2174"/>
                </a:lnTo>
                <a:lnTo>
                  <a:pt x="2031" y="2175"/>
                </a:lnTo>
                <a:lnTo>
                  <a:pt x="2040" y="2176"/>
                </a:lnTo>
                <a:lnTo>
                  <a:pt x="2049" y="2177"/>
                </a:lnTo>
                <a:lnTo>
                  <a:pt x="2058" y="2178"/>
                </a:lnTo>
                <a:lnTo>
                  <a:pt x="2067" y="2180"/>
                </a:lnTo>
                <a:lnTo>
                  <a:pt x="2077" y="2183"/>
                </a:lnTo>
                <a:lnTo>
                  <a:pt x="2079" y="2184"/>
                </a:lnTo>
                <a:lnTo>
                  <a:pt x="2081" y="2185"/>
                </a:lnTo>
                <a:lnTo>
                  <a:pt x="2081" y="2187"/>
                </a:lnTo>
                <a:lnTo>
                  <a:pt x="2082" y="2190"/>
                </a:lnTo>
                <a:lnTo>
                  <a:pt x="2082" y="2253"/>
                </a:lnTo>
                <a:lnTo>
                  <a:pt x="2081" y="2257"/>
                </a:lnTo>
                <a:lnTo>
                  <a:pt x="2081" y="2258"/>
                </a:lnTo>
                <a:lnTo>
                  <a:pt x="2080" y="2259"/>
                </a:lnTo>
                <a:lnTo>
                  <a:pt x="2078" y="2260"/>
                </a:lnTo>
                <a:lnTo>
                  <a:pt x="2075" y="2260"/>
                </a:lnTo>
                <a:lnTo>
                  <a:pt x="2067" y="2259"/>
                </a:lnTo>
                <a:lnTo>
                  <a:pt x="2055" y="2258"/>
                </a:lnTo>
                <a:lnTo>
                  <a:pt x="2039" y="2257"/>
                </a:lnTo>
                <a:lnTo>
                  <a:pt x="2029" y="2256"/>
                </a:lnTo>
                <a:lnTo>
                  <a:pt x="2017" y="2256"/>
                </a:lnTo>
                <a:close/>
                <a:moveTo>
                  <a:pt x="2201" y="2366"/>
                </a:moveTo>
                <a:lnTo>
                  <a:pt x="2202" y="2373"/>
                </a:lnTo>
                <a:lnTo>
                  <a:pt x="2204" y="2377"/>
                </a:lnTo>
                <a:lnTo>
                  <a:pt x="2205" y="2381"/>
                </a:lnTo>
                <a:lnTo>
                  <a:pt x="2207" y="2388"/>
                </a:lnTo>
                <a:lnTo>
                  <a:pt x="2209" y="2394"/>
                </a:lnTo>
                <a:lnTo>
                  <a:pt x="2212" y="2399"/>
                </a:lnTo>
                <a:lnTo>
                  <a:pt x="2214" y="2401"/>
                </a:lnTo>
                <a:lnTo>
                  <a:pt x="2215" y="2404"/>
                </a:lnTo>
                <a:lnTo>
                  <a:pt x="2219" y="2408"/>
                </a:lnTo>
                <a:lnTo>
                  <a:pt x="2224" y="2411"/>
                </a:lnTo>
                <a:lnTo>
                  <a:pt x="2229" y="2414"/>
                </a:lnTo>
                <a:lnTo>
                  <a:pt x="2235" y="2417"/>
                </a:lnTo>
                <a:lnTo>
                  <a:pt x="2241" y="2419"/>
                </a:lnTo>
                <a:lnTo>
                  <a:pt x="2245" y="2419"/>
                </a:lnTo>
                <a:lnTo>
                  <a:pt x="2249" y="2420"/>
                </a:lnTo>
                <a:lnTo>
                  <a:pt x="2257" y="2421"/>
                </a:lnTo>
                <a:lnTo>
                  <a:pt x="2265" y="2422"/>
                </a:lnTo>
                <a:lnTo>
                  <a:pt x="2274" y="2423"/>
                </a:lnTo>
                <a:lnTo>
                  <a:pt x="2284" y="2423"/>
                </a:lnTo>
                <a:lnTo>
                  <a:pt x="2304" y="2422"/>
                </a:lnTo>
                <a:lnTo>
                  <a:pt x="2313" y="2422"/>
                </a:lnTo>
                <a:lnTo>
                  <a:pt x="2321" y="2421"/>
                </a:lnTo>
                <a:lnTo>
                  <a:pt x="2339" y="2419"/>
                </a:lnTo>
                <a:lnTo>
                  <a:pt x="2353" y="2416"/>
                </a:lnTo>
                <a:lnTo>
                  <a:pt x="2375" y="2412"/>
                </a:lnTo>
                <a:lnTo>
                  <a:pt x="2384" y="2410"/>
                </a:lnTo>
                <a:lnTo>
                  <a:pt x="2389" y="2410"/>
                </a:lnTo>
                <a:lnTo>
                  <a:pt x="2391" y="2410"/>
                </a:lnTo>
                <a:lnTo>
                  <a:pt x="2393" y="2411"/>
                </a:lnTo>
                <a:lnTo>
                  <a:pt x="2394" y="2413"/>
                </a:lnTo>
                <a:lnTo>
                  <a:pt x="2395" y="2416"/>
                </a:lnTo>
                <a:lnTo>
                  <a:pt x="2395" y="2468"/>
                </a:lnTo>
                <a:lnTo>
                  <a:pt x="2394" y="2471"/>
                </a:lnTo>
                <a:lnTo>
                  <a:pt x="2394" y="2473"/>
                </a:lnTo>
                <a:lnTo>
                  <a:pt x="2393" y="2474"/>
                </a:lnTo>
                <a:lnTo>
                  <a:pt x="2391" y="2476"/>
                </a:lnTo>
                <a:lnTo>
                  <a:pt x="2387" y="2477"/>
                </a:lnTo>
                <a:lnTo>
                  <a:pt x="2375" y="2483"/>
                </a:lnTo>
                <a:lnTo>
                  <a:pt x="2362" y="2487"/>
                </a:lnTo>
                <a:lnTo>
                  <a:pt x="2349" y="2491"/>
                </a:lnTo>
                <a:lnTo>
                  <a:pt x="2333" y="2495"/>
                </a:lnTo>
                <a:lnTo>
                  <a:pt x="2318" y="2498"/>
                </a:lnTo>
                <a:lnTo>
                  <a:pt x="2301" y="2501"/>
                </a:lnTo>
                <a:lnTo>
                  <a:pt x="2293" y="2502"/>
                </a:lnTo>
                <a:lnTo>
                  <a:pt x="2283" y="2502"/>
                </a:lnTo>
                <a:lnTo>
                  <a:pt x="2265" y="2503"/>
                </a:lnTo>
                <a:lnTo>
                  <a:pt x="2247" y="2502"/>
                </a:lnTo>
                <a:lnTo>
                  <a:pt x="2237" y="2502"/>
                </a:lnTo>
                <a:lnTo>
                  <a:pt x="2228" y="2501"/>
                </a:lnTo>
                <a:lnTo>
                  <a:pt x="2212" y="2498"/>
                </a:lnTo>
                <a:lnTo>
                  <a:pt x="2204" y="2496"/>
                </a:lnTo>
                <a:lnTo>
                  <a:pt x="2196" y="2494"/>
                </a:lnTo>
                <a:lnTo>
                  <a:pt x="2189" y="2492"/>
                </a:lnTo>
                <a:lnTo>
                  <a:pt x="2182" y="2489"/>
                </a:lnTo>
                <a:lnTo>
                  <a:pt x="2175" y="2486"/>
                </a:lnTo>
                <a:lnTo>
                  <a:pt x="2169" y="2482"/>
                </a:lnTo>
                <a:lnTo>
                  <a:pt x="2162" y="2478"/>
                </a:lnTo>
                <a:lnTo>
                  <a:pt x="2156" y="2474"/>
                </a:lnTo>
                <a:lnTo>
                  <a:pt x="2150" y="2470"/>
                </a:lnTo>
                <a:lnTo>
                  <a:pt x="2145" y="2465"/>
                </a:lnTo>
                <a:lnTo>
                  <a:pt x="2140" y="2460"/>
                </a:lnTo>
                <a:lnTo>
                  <a:pt x="2135" y="2455"/>
                </a:lnTo>
                <a:lnTo>
                  <a:pt x="2127" y="2443"/>
                </a:lnTo>
                <a:lnTo>
                  <a:pt x="2120" y="2429"/>
                </a:lnTo>
                <a:lnTo>
                  <a:pt x="2118" y="2426"/>
                </a:lnTo>
                <a:lnTo>
                  <a:pt x="2117" y="2422"/>
                </a:lnTo>
                <a:lnTo>
                  <a:pt x="2113" y="2415"/>
                </a:lnTo>
                <a:lnTo>
                  <a:pt x="2108" y="2399"/>
                </a:lnTo>
                <a:lnTo>
                  <a:pt x="2106" y="2390"/>
                </a:lnTo>
                <a:lnTo>
                  <a:pt x="2105" y="2381"/>
                </a:lnTo>
                <a:lnTo>
                  <a:pt x="2104" y="2371"/>
                </a:lnTo>
                <a:lnTo>
                  <a:pt x="2103" y="2362"/>
                </a:lnTo>
                <a:lnTo>
                  <a:pt x="2102" y="2352"/>
                </a:lnTo>
                <a:lnTo>
                  <a:pt x="2102" y="2342"/>
                </a:lnTo>
                <a:lnTo>
                  <a:pt x="2102" y="2331"/>
                </a:lnTo>
                <a:lnTo>
                  <a:pt x="2103" y="2321"/>
                </a:lnTo>
                <a:lnTo>
                  <a:pt x="2104" y="2312"/>
                </a:lnTo>
                <a:lnTo>
                  <a:pt x="2105" y="2303"/>
                </a:lnTo>
                <a:lnTo>
                  <a:pt x="2108" y="2285"/>
                </a:lnTo>
                <a:lnTo>
                  <a:pt x="2110" y="2277"/>
                </a:lnTo>
                <a:lnTo>
                  <a:pt x="2113" y="2269"/>
                </a:lnTo>
                <a:lnTo>
                  <a:pt x="2119" y="2255"/>
                </a:lnTo>
                <a:lnTo>
                  <a:pt x="2126" y="2240"/>
                </a:lnTo>
                <a:lnTo>
                  <a:pt x="2130" y="2234"/>
                </a:lnTo>
                <a:lnTo>
                  <a:pt x="2135" y="2228"/>
                </a:lnTo>
                <a:lnTo>
                  <a:pt x="2139" y="2222"/>
                </a:lnTo>
                <a:lnTo>
                  <a:pt x="2144" y="2217"/>
                </a:lnTo>
                <a:lnTo>
                  <a:pt x="2149" y="2212"/>
                </a:lnTo>
                <a:lnTo>
                  <a:pt x="2155" y="2207"/>
                </a:lnTo>
                <a:lnTo>
                  <a:pt x="2167" y="2198"/>
                </a:lnTo>
                <a:lnTo>
                  <a:pt x="2180" y="2190"/>
                </a:lnTo>
                <a:lnTo>
                  <a:pt x="2187" y="2187"/>
                </a:lnTo>
                <a:lnTo>
                  <a:pt x="2194" y="2184"/>
                </a:lnTo>
                <a:lnTo>
                  <a:pt x="2210" y="2180"/>
                </a:lnTo>
                <a:lnTo>
                  <a:pt x="2217" y="2178"/>
                </a:lnTo>
                <a:lnTo>
                  <a:pt x="2225" y="2176"/>
                </a:lnTo>
                <a:lnTo>
                  <a:pt x="2234" y="2175"/>
                </a:lnTo>
                <a:lnTo>
                  <a:pt x="2242" y="2174"/>
                </a:lnTo>
                <a:lnTo>
                  <a:pt x="2261" y="2174"/>
                </a:lnTo>
                <a:lnTo>
                  <a:pt x="2271" y="2174"/>
                </a:lnTo>
                <a:lnTo>
                  <a:pt x="2281" y="2175"/>
                </a:lnTo>
                <a:lnTo>
                  <a:pt x="2291" y="2175"/>
                </a:lnTo>
                <a:lnTo>
                  <a:pt x="2300" y="2177"/>
                </a:lnTo>
                <a:lnTo>
                  <a:pt x="2308" y="2178"/>
                </a:lnTo>
                <a:lnTo>
                  <a:pt x="2316" y="2180"/>
                </a:lnTo>
                <a:lnTo>
                  <a:pt x="2324" y="2183"/>
                </a:lnTo>
                <a:lnTo>
                  <a:pt x="2331" y="2185"/>
                </a:lnTo>
                <a:lnTo>
                  <a:pt x="2345" y="2192"/>
                </a:lnTo>
                <a:lnTo>
                  <a:pt x="2351" y="2195"/>
                </a:lnTo>
                <a:lnTo>
                  <a:pt x="2357" y="2199"/>
                </a:lnTo>
                <a:lnTo>
                  <a:pt x="2362" y="2205"/>
                </a:lnTo>
                <a:lnTo>
                  <a:pt x="2367" y="2209"/>
                </a:lnTo>
                <a:lnTo>
                  <a:pt x="2372" y="2214"/>
                </a:lnTo>
                <a:lnTo>
                  <a:pt x="2376" y="2219"/>
                </a:lnTo>
                <a:lnTo>
                  <a:pt x="2385" y="2230"/>
                </a:lnTo>
                <a:lnTo>
                  <a:pt x="2391" y="2242"/>
                </a:lnTo>
                <a:lnTo>
                  <a:pt x="2394" y="2249"/>
                </a:lnTo>
                <a:lnTo>
                  <a:pt x="2397" y="2255"/>
                </a:lnTo>
                <a:lnTo>
                  <a:pt x="2401" y="2269"/>
                </a:lnTo>
                <a:lnTo>
                  <a:pt x="2404" y="2283"/>
                </a:lnTo>
                <a:lnTo>
                  <a:pt x="2406" y="2299"/>
                </a:lnTo>
                <a:lnTo>
                  <a:pt x="2407" y="2315"/>
                </a:lnTo>
                <a:lnTo>
                  <a:pt x="2408" y="2332"/>
                </a:lnTo>
                <a:lnTo>
                  <a:pt x="2408" y="2358"/>
                </a:lnTo>
                <a:lnTo>
                  <a:pt x="2408" y="2362"/>
                </a:lnTo>
                <a:lnTo>
                  <a:pt x="2407" y="2363"/>
                </a:lnTo>
                <a:lnTo>
                  <a:pt x="2406" y="2364"/>
                </a:lnTo>
                <a:lnTo>
                  <a:pt x="2404" y="2365"/>
                </a:lnTo>
                <a:lnTo>
                  <a:pt x="2400" y="2366"/>
                </a:lnTo>
                <a:lnTo>
                  <a:pt x="2201" y="2366"/>
                </a:lnTo>
                <a:close/>
                <a:moveTo>
                  <a:pt x="2201" y="2310"/>
                </a:moveTo>
                <a:lnTo>
                  <a:pt x="2313" y="2310"/>
                </a:lnTo>
                <a:lnTo>
                  <a:pt x="2313" y="2302"/>
                </a:lnTo>
                <a:lnTo>
                  <a:pt x="2313" y="2293"/>
                </a:lnTo>
                <a:lnTo>
                  <a:pt x="2312" y="2286"/>
                </a:lnTo>
                <a:lnTo>
                  <a:pt x="2311" y="2280"/>
                </a:lnTo>
                <a:lnTo>
                  <a:pt x="2309" y="2275"/>
                </a:lnTo>
                <a:lnTo>
                  <a:pt x="2307" y="2269"/>
                </a:lnTo>
                <a:lnTo>
                  <a:pt x="2304" y="2265"/>
                </a:lnTo>
                <a:lnTo>
                  <a:pt x="2302" y="2261"/>
                </a:lnTo>
                <a:lnTo>
                  <a:pt x="2298" y="2257"/>
                </a:lnTo>
                <a:lnTo>
                  <a:pt x="2294" y="2254"/>
                </a:lnTo>
                <a:lnTo>
                  <a:pt x="2289" y="2252"/>
                </a:lnTo>
                <a:lnTo>
                  <a:pt x="2285" y="2250"/>
                </a:lnTo>
                <a:lnTo>
                  <a:pt x="2279" y="2248"/>
                </a:lnTo>
                <a:lnTo>
                  <a:pt x="2274" y="2246"/>
                </a:lnTo>
                <a:lnTo>
                  <a:pt x="2268" y="2246"/>
                </a:lnTo>
                <a:lnTo>
                  <a:pt x="2261" y="2245"/>
                </a:lnTo>
                <a:lnTo>
                  <a:pt x="2255" y="2246"/>
                </a:lnTo>
                <a:lnTo>
                  <a:pt x="2249" y="2246"/>
                </a:lnTo>
                <a:lnTo>
                  <a:pt x="2242" y="2248"/>
                </a:lnTo>
                <a:lnTo>
                  <a:pt x="2237" y="2250"/>
                </a:lnTo>
                <a:lnTo>
                  <a:pt x="2232" y="2252"/>
                </a:lnTo>
                <a:lnTo>
                  <a:pt x="2227" y="2254"/>
                </a:lnTo>
                <a:lnTo>
                  <a:pt x="2223" y="2257"/>
                </a:lnTo>
                <a:lnTo>
                  <a:pt x="2219" y="2261"/>
                </a:lnTo>
                <a:lnTo>
                  <a:pt x="2215" y="2265"/>
                </a:lnTo>
                <a:lnTo>
                  <a:pt x="2212" y="2269"/>
                </a:lnTo>
                <a:lnTo>
                  <a:pt x="2209" y="2275"/>
                </a:lnTo>
                <a:lnTo>
                  <a:pt x="2207" y="2280"/>
                </a:lnTo>
                <a:lnTo>
                  <a:pt x="2205" y="2286"/>
                </a:lnTo>
                <a:lnTo>
                  <a:pt x="2202" y="2293"/>
                </a:lnTo>
                <a:lnTo>
                  <a:pt x="2201" y="2302"/>
                </a:lnTo>
                <a:lnTo>
                  <a:pt x="2201" y="2310"/>
                </a:lnTo>
                <a:close/>
                <a:moveTo>
                  <a:pt x="2180" y="171"/>
                </a:moveTo>
                <a:lnTo>
                  <a:pt x="2182" y="172"/>
                </a:lnTo>
                <a:lnTo>
                  <a:pt x="2184" y="174"/>
                </a:lnTo>
                <a:lnTo>
                  <a:pt x="2185" y="175"/>
                </a:lnTo>
                <a:lnTo>
                  <a:pt x="2185" y="177"/>
                </a:lnTo>
                <a:lnTo>
                  <a:pt x="2186" y="179"/>
                </a:lnTo>
                <a:lnTo>
                  <a:pt x="2186" y="181"/>
                </a:lnTo>
                <a:lnTo>
                  <a:pt x="2183" y="196"/>
                </a:lnTo>
                <a:lnTo>
                  <a:pt x="2178" y="221"/>
                </a:lnTo>
                <a:lnTo>
                  <a:pt x="2171" y="254"/>
                </a:lnTo>
                <a:lnTo>
                  <a:pt x="2162" y="293"/>
                </a:lnTo>
                <a:lnTo>
                  <a:pt x="2150" y="341"/>
                </a:lnTo>
                <a:lnTo>
                  <a:pt x="2136" y="396"/>
                </a:lnTo>
                <a:lnTo>
                  <a:pt x="2120" y="456"/>
                </a:lnTo>
                <a:lnTo>
                  <a:pt x="2099" y="522"/>
                </a:lnTo>
                <a:lnTo>
                  <a:pt x="2094" y="536"/>
                </a:lnTo>
                <a:lnTo>
                  <a:pt x="2091" y="542"/>
                </a:lnTo>
                <a:lnTo>
                  <a:pt x="2088" y="548"/>
                </a:lnTo>
                <a:lnTo>
                  <a:pt x="2081" y="560"/>
                </a:lnTo>
                <a:lnTo>
                  <a:pt x="2073" y="570"/>
                </a:lnTo>
                <a:lnTo>
                  <a:pt x="2068" y="576"/>
                </a:lnTo>
                <a:lnTo>
                  <a:pt x="2063" y="580"/>
                </a:lnTo>
                <a:lnTo>
                  <a:pt x="2053" y="589"/>
                </a:lnTo>
                <a:lnTo>
                  <a:pt x="2043" y="596"/>
                </a:lnTo>
                <a:lnTo>
                  <a:pt x="2031" y="602"/>
                </a:lnTo>
                <a:lnTo>
                  <a:pt x="2025" y="605"/>
                </a:lnTo>
                <a:lnTo>
                  <a:pt x="2019" y="607"/>
                </a:lnTo>
                <a:lnTo>
                  <a:pt x="2006" y="611"/>
                </a:lnTo>
                <a:lnTo>
                  <a:pt x="2000" y="613"/>
                </a:lnTo>
                <a:lnTo>
                  <a:pt x="1994" y="614"/>
                </a:lnTo>
                <a:lnTo>
                  <a:pt x="1987" y="615"/>
                </a:lnTo>
                <a:lnTo>
                  <a:pt x="1980" y="616"/>
                </a:lnTo>
                <a:lnTo>
                  <a:pt x="1973" y="616"/>
                </a:lnTo>
                <a:lnTo>
                  <a:pt x="1967" y="616"/>
                </a:lnTo>
                <a:lnTo>
                  <a:pt x="1960" y="616"/>
                </a:lnTo>
                <a:lnTo>
                  <a:pt x="1954" y="615"/>
                </a:lnTo>
                <a:lnTo>
                  <a:pt x="1939" y="613"/>
                </a:lnTo>
                <a:lnTo>
                  <a:pt x="1926" y="609"/>
                </a:lnTo>
                <a:lnTo>
                  <a:pt x="1887" y="596"/>
                </a:lnTo>
                <a:lnTo>
                  <a:pt x="1847" y="584"/>
                </a:lnTo>
                <a:lnTo>
                  <a:pt x="1807" y="572"/>
                </a:lnTo>
                <a:lnTo>
                  <a:pt x="1766" y="561"/>
                </a:lnTo>
                <a:lnTo>
                  <a:pt x="1726" y="551"/>
                </a:lnTo>
                <a:lnTo>
                  <a:pt x="1685" y="541"/>
                </a:lnTo>
                <a:lnTo>
                  <a:pt x="1644" y="532"/>
                </a:lnTo>
                <a:lnTo>
                  <a:pt x="1602" y="523"/>
                </a:lnTo>
                <a:lnTo>
                  <a:pt x="1560" y="516"/>
                </a:lnTo>
                <a:lnTo>
                  <a:pt x="1518" y="509"/>
                </a:lnTo>
                <a:lnTo>
                  <a:pt x="1475" y="503"/>
                </a:lnTo>
                <a:lnTo>
                  <a:pt x="1432" y="498"/>
                </a:lnTo>
                <a:lnTo>
                  <a:pt x="1388" y="494"/>
                </a:lnTo>
                <a:lnTo>
                  <a:pt x="1345" y="490"/>
                </a:lnTo>
                <a:lnTo>
                  <a:pt x="1301" y="487"/>
                </a:lnTo>
                <a:lnTo>
                  <a:pt x="1256" y="486"/>
                </a:lnTo>
                <a:lnTo>
                  <a:pt x="1212" y="485"/>
                </a:lnTo>
                <a:lnTo>
                  <a:pt x="1166" y="485"/>
                </a:lnTo>
                <a:lnTo>
                  <a:pt x="1121" y="486"/>
                </a:lnTo>
                <a:lnTo>
                  <a:pt x="1075" y="487"/>
                </a:lnTo>
                <a:lnTo>
                  <a:pt x="1029" y="490"/>
                </a:lnTo>
                <a:lnTo>
                  <a:pt x="983" y="494"/>
                </a:lnTo>
                <a:lnTo>
                  <a:pt x="935" y="499"/>
                </a:lnTo>
                <a:lnTo>
                  <a:pt x="888" y="504"/>
                </a:lnTo>
                <a:lnTo>
                  <a:pt x="840" y="511"/>
                </a:lnTo>
                <a:lnTo>
                  <a:pt x="792" y="519"/>
                </a:lnTo>
                <a:lnTo>
                  <a:pt x="744" y="529"/>
                </a:lnTo>
                <a:lnTo>
                  <a:pt x="695" y="539"/>
                </a:lnTo>
                <a:lnTo>
                  <a:pt x="646" y="550"/>
                </a:lnTo>
                <a:lnTo>
                  <a:pt x="621" y="556"/>
                </a:lnTo>
                <a:lnTo>
                  <a:pt x="597" y="562"/>
                </a:lnTo>
                <a:lnTo>
                  <a:pt x="547" y="576"/>
                </a:lnTo>
                <a:lnTo>
                  <a:pt x="495" y="591"/>
                </a:lnTo>
                <a:lnTo>
                  <a:pt x="487" y="593"/>
                </a:lnTo>
                <a:lnTo>
                  <a:pt x="478" y="597"/>
                </a:lnTo>
                <a:lnTo>
                  <a:pt x="462" y="604"/>
                </a:lnTo>
                <a:lnTo>
                  <a:pt x="446" y="612"/>
                </a:lnTo>
                <a:lnTo>
                  <a:pt x="439" y="616"/>
                </a:lnTo>
                <a:lnTo>
                  <a:pt x="432" y="622"/>
                </a:lnTo>
                <a:lnTo>
                  <a:pt x="426" y="626"/>
                </a:lnTo>
                <a:lnTo>
                  <a:pt x="419" y="631"/>
                </a:lnTo>
                <a:lnTo>
                  <a:pt x="413" y="637"/>
                </a:lnTo>
                <a:lnTo>
                  <a:pt x="407" y="642"/>
                </a:lnTo>
                <a:lnTo>
                  <a:pt x="402" y="647"/>
                </a:lnTo>
                <a:lnTo>
                  <a:pt x="397" y="653"/>
                </a:lnTo>
                <a:lnTo>
                  <a:pt x="387" y="664"/>
                </a:lnTo>
                <a:lnTo>
                  <a:pt x="379" y="677"/>
                </a:lnTo>
                <a:lnTo>
                  <a:pt x="376" y="683"/>
                </a:lnTo>
                <a:lnTo>
                  <a:pt x="373" y="690"/>
                </a:lnTo>
                <a:lnTo>
                  <a:pt x="369" y="696"/>
                </a:lnTo>
                <a:lnTo>
                  <a:pt x="366" y="702"/>
                </a:lnTo>
                <a:lnTo>
                  <a:pt x="364" y="708"/>
                </a:lnTo>
                <a:lnTo>
                  <a:pt x="362" y="715"/>
                </a:lnTo>
                <a:lnTo>
                  <a:pt x="359" y="728"/>
                </a:lnTo>
                <a:lnTo>
                  <a:pt x="358" y="734"/>
                </a:lnTo>
                <a:lnTo>
                  <a:pt x="357" y="740"/>
                </a:lnTo>
                <a:lnTo>
                  <a:pt x="357" y="747"/>
                </a:lnTo>
                <a:lnTo>
                  <a:pt x="356" y="753"/>
                </a:lnTo>
                <a:lnTo>
                  <a:pt x="357" y="766"/>
                </a:lnTo>
                <a:lnTo>
                  <a:pt x="357" y="768"/>
                </a:lnTo>
                <a:lnTo>
                  <a:pt x="356" y="769"/>
                </a:lnTo>
                <a:lnTo>
                  <a:pt x="355" y="768"/>
                </a:lnTo>
                <a:lnTo>
                  <a:pt x="334" y="716"/>
                </a:lnTo>
                <a:lnTo>
                  <a:pt x="314" y="662"/>
                </a:lnTo>
                <a:lnTo>
                  <a:pt x="304" y="636"/>
                </a:lnTo>
                <a:lnTo>
                  <a:pt x="295" y="609"/>
                </a:lnTo>
                <a:lnTo>
                  <a:pt x="286" y="582"/>
                </a:lnTo>
                <a:lnTo>
                  <a:pt x="276" y="555"/>
                </a:lnTo>
                <a:lnTo>
                  <a:pt x="260" y="502"/>
                </a:lnTo>
                <a:lnTo>
                  <a:pt x="245" y="450"/>
                </a:lnTo>
                <a:lnTo>
                  <a:pt x="230" y="398"/>
                </a:lnTo>
                <a:lnTo>
                  <a:pt x="223" y="372"/>
                </a:lnTo>
                <a:lnTo>
                  <a:pt x="217" y="348"/>
                </a:lnTo>
                <a:lnTo>
                  <a:pt x="216" y="339"/>
                </a:lnTo>
                <a:lnTo>
                  <a:pt x="214" y="331"/>
                </a:lnTo>
                <a:lnTo>
                  <a:pt x="213" y="323"/>
                </a:lnTo>
                <a:lnTo>
                  <a:pt x="212" y="314"/>
                </a:lnTo>
                <a:lnTo>
                  <a:pt x="211" y="298"/>
                </a:lnTo>
                <a:lnTo>
                  <a:pt x="212" y="281"/>
                </a:lnTo>
                <a:lnTo>
                  <a:pt x="213" y="272"/>
                </a:lnTo>
                <a:lnTo>
                  <a:pt x="214" y="264"/>
                </a:lnTo>
                <a:lnTo>
                  <a:pt x="216" y="256"/>
                </a:lnTo>
                <a:lnTo>
                  <a:pt x="218" y="247"/>
                </a:lnTo>
                <a:lnTo>
                  <a:pt x="223" y="231"/>
                </a:lnTo>
                <a:lnTo>
                  <a:pt x="226" y="224"/>
                </a:lnTo>
                <a:lnTo>
                  <a:pt x="230" y="216"/>
                </a:lnTo>
                <a:lnTo>
                  <a:pt x="234" y="208"/>
                </a:lnTo>
                <a:lnTo>
                  <a:pt x="238" y="200"/>
                </a:lnTo>
                <a:lnTo>
                  <a:pt x="244" y="193"/>
                </a:lnTo>
                <a:lnTo>
                  <a:pt x="250" y="186"/>
                </a:lnTo>
                <a:lnTo>
                  <a:pt x="255" y="179"/>
                </a:lnTo>
                <a:lnTo>
                  <a:pt x="261" y="173"/>
                </a:lnTo>
                <a:lnTo>
                  <a:pt x="268" y="166"/>
                </a:lnTo>
                <a:lnTo>
                  <a:pt x="275" y="160"/>
                </a:lnTo>
                <a:lnTo>
                  <a:pt x="283" y="154"/>
                </a:lnTo>
                <a:lnTo>
                  <a:pt x="291" y="148"/>
                </a:lnTo>
                <a:lnTo>
                  <a:pt x="309" y="138"/>
                </a:lnTo>
                <a:lnTo>
                  <a:pt x="318" y="133"/>
                </a:lnTo>
                <a:lnTo>
                  <a:pt x="329" y="129"/>
                </a:lnTo>
                <a:lnTo>
                  <a:pt x="340" y="125"/>
                </a:lnTo>
                <a:lnTo>
                  <a:pt x="350" y="121"/>
                </a:lnTo>
                <a:lnTo>
                  <a:pt x="404" y="105"/>
                </a:lnTo>
                <a:lnTo>
                  <a:pt x="459" y="91"/>
                </a:lnTo>
                <a:lnTo>
                  <a:pt x="513" y="77"/>
                </a:lnTo>
                <a:lnTo>
                  <a:pt x="568" y="65"/>
                </a:lnTo>
                <a:lnTo>
                  <a:pt x="623" y="53"/>
                </a:lnTo>
                <a:lnTo>
                  <a:pt x="651" y="48"/>
                </a:lnTo>
                <a:lnTo>
                  <a:pt x="679" y="43"/>
                </a:lnTo>
                <a:lnTo>
                  <a:pt x="734" y="34"/>
                </a:lnTo>
                <a:lnTo>
                  <a:pt x="790" y="26"/>
                </a:lnTo>
                <a:lnTo>
                  <a:pt x="819" y="22"/>
                </a:lnTo>
                <a:lnTo>
                  <a:pt x="847" y="19"/>
                </a:lnTo>
                <a:lnTo>
                  <a:pt x="904" y="12"/>
                </a:lnTo>
                <a:lnTo>
                  <a:pt x="961" y="7"/>
                </a:lnTo>
                <a:lnTo>
                  <a:pt x="990" y="5"/>
                </a:lnTo>
                <a:lnTo>
                  <a:pt x="1018" y="4"/>
                </a:lnTo>
                <a:lnTo>
                  <a:pt x="1076" y="1"/>
                </a:lnTo>
                <a:lnTo>
                  <a:pt x="1133" y="0"/>
                </a:lnTo>
                <a:lnTo>
                  <a:pt x="1162" y="0"/>
                </a:lnTo>
                <a:lnTo>
                  <a:pt x="1190" y="0"/>
                </a:lnTo>
                <a:lnTo>
                  <a:pt x="1249" y="0"/>
                </a:lnTo>
                <a:lnTo>
                  <a:pt x="1277" y="1"/>
                </a:lnTo>
                <a:lnTo>
                  <a:pt x="1307" y="2"/>
                </a:lnTo>
                <a:lnTo>
                  <a:pt x="1365" y="5"/>
                </a:lnTo>
                <a:lnTo>
                  <a:pt x="1394" y="7"/>
                </a:lnTo>
                <a:lnTo>
                  <a:pt x="1424" y="9"/>
                </a:lnTo>
                <a:lnTo>
                  <a:pt x="1481" y="15"/>
                </a:lnTo>
                <a:lnTo>
                  <a:pt x="1511" y="19"/>
                </a:lnTo>
                <a:lnTo>
                  <a:pt x="1540" y="22"/>
                </a:lnTo>
                <a:lnTo>
                  <a:pt x="1599" y="30"/>
                </a:lnTo>
                <a:lnTo>
                  <a:pt x="1627" y="34"/>
                </a:lnTo>
                <a:lnTo>
                  <a:pt x="1657" y="38"/>
                </a:lnTo>
                <a:lnTo>
                  <a:pt x="1715" y="48"/>
                </a:lnTo>
                <a:lnTo>
                  <a:pt x="1744" y="53"/>
                </a:lnTo>
                <a:lnTo>
                  <a:pt x="1774" y="59"/>
                </a:lnTo>
                <a:lnTo>
                  <a:pt x="1832" y="72"/>
                </a:lnTo>
                <a:lnTo>
                  <a:pt x="1890" y="85"/>
                </a:lnTo>
                <a:lnTo>
                  <a:pt x="1919" y="92"/>
                </a:lnTo>
                <a:lnTo>
                  <a:pt x="1949" y="100"/>
                </a:lnTo>
                <a:lnTo>
                  <a:pt x="2006" y="116"/>
                </a:lnTo>
                <a:lnTo>
                  <a:pt x="2036" y="125"/>
                </a:lnTo>
                <a:lnTo>
                  <a:pt x="2064" y="133"/>
                </a:lnTo>
                <a:lnTo>
                  <a:pt x="2122" y="151"/>
                </a:lnTo>
                <a:lnTo>
                  <a:pt x="2180" y="171"/>
                </a:lnTo>
                <a:close/>
                <a:moveTo>
                  <a:pt x="758" y="577"/>
                </a:moveTo>
                <a:lnTo>
                  <a:pt x="788" y="602"/>
                </a:lnTo>
                <a:lnTo>
                  <a:pt x="818" y="625"/>
                </a:lnTo>
                <a:lnTo>
                  <a:pt x="833" y="636"/>
                </a:lnTo>
                <a:lnTo>
                  <a:pt x="848" y="646"/>
                </a:lnTo>
                <a:lnTo>
                  <a:pt x="878" y="665"/>
                </a:lnTo>
                <a:lnTo>
                  <a:pt x="908" y="683"/>
                </a:lnTo>
                <a:lnTo>
                  <a:pt x="923" y="691"/>
                </a:lnTo>
                <a:lnTo>
                  <a:pt x="937" y="699"/>
                </a:lnTo>
                <a:lnTo>
                  <a:pt x="953" y="706"/>
                </a:lnTo>
                <a:lnTo>
                  <a:pt x="967" y="714"/>
                </a:lnTo>
                <a:lnTo>
                  <a:pt x="998" y="726"/>
                </a:lnTo>
                <a:lnTo>
                  <a:pt x="939" y="732"/>
                </a:lnTo>
                <a:lnTo>
                  <a:pt x="909" y="736"/>
                </a:lnTo>
                <a:lnTo>
                  <a:pt x="879" y="740"/>
                </a:lnTo>
                <a:lnTo>
                  <a:pt x="849" y="745"/>
                </a:lnTo>
                <a:lnTo>
                  <a:pt x="820" y="750"/>
                </a:lnTo>
                <a:lnTo>
                  <a:pt x="791" y="756"/>
                </a:lnTo>
                <a:lnTo>
                  <a:pt x="761" y="763"/>
                </a:lnTo>
                <a:lnTo>
                  <a:pt x="733" y="770"/>
                </a:lnTo>
                <a:lnTo>
                  <a:pt x="704" y="777"/>
                </a:lnTo>
                <a:lnTo>
                  <a:pt x="675" y="785"/>
                </a:lnTo>
                <a:lnTo>
                  <a:pt x="647" y="793"/>
                </a:lnTo>
                <a:lnTo>
                  <a:pt x="619" y="802"/>
                </a:lnTo>
                <a:lnTo>
                  <a:pt x="591" y="812"/>
                </a:lnTo>
                <a:lnTo>
                  <a:pt x="563" y="821"/>
                </a:lnTo>
                <a:lnTo>
                  <a:pt x="535" y="832"/>
                </a:lnTo>
                <a:lnTo>
                  <a:pt x="528" y="835"/>
                </a:lnTo>
                <a:lnTo>
                  <a:pt x="521" y="838"/>
                </a:lnTo>
                <a:lnTo>
                  <a:pt x="514" y="843"/>
                </a:lnTo>
                <a:lnTo>
                  <a:pt x="507" y="848"/>
                </a:lnTo>
                <a:lnTo>
                  <a:pt x="500" y="854"/>
                </a:lnTo>
                <a:lnTo>
                  <a:pt x="493" y="859"/>
                </a:lnTo>
                <a:lnTo>
                  <a:pt x="488" y="865"/>
                </a:lnTo>
                <a:lnTo>
                  <a:pt x="482" y="872"/>
                </a:lnTo>
                <a:lnTo>
                  <a:pt x="477" y="878"/>
                </a:lnTo>
                <a:lnTo>
                  <a:pt x="472" y="885"/>
                </a:lnTo>
                <a:lnTo>
                  <a:pt x="465" y="898"/>
                </a:lnTo>
                <a:lnTo>
                  <a:pt x="461" y="906"/>
                </a:lnTo>
                <a:lnTo>
                  <a:pt x="459" y="912"/>
                </a:lnTo>
                <a:lnTo>
                  <a:pt x="456" y="919"/>
                </a:lnTo>
                <a:lnTo>
                  <a:pt x="455" y="925"/>
                </a:lnTo>
                <a:lnTo>
                  <a:pt x="448" y="919"/>
                </a:lnTo>
                <a:lnTo>
                  <a:pt x="441" y="913"/>
                </a:lnTo>
                <a:lnTo>
                  <a:pt x="435" y="906"/>
                </a:lnTo>
                <a:lnTo>
                  <a:pt x="429" y="898"/>
                </a:lnTo>
                <a:lnTo>
                  <a:pt x="424" y="890"/>
                </a:lnTo>
                <a:lnTo>
                  <a:pt x="419" y="882"/>
                </a:lnTo>
                <a:lnTo>
                  <a:pt x="415" y="873"/>
                </a:lnTo>
                <a:lnTo>
                  <a:pt x="410" y="864"/>
                </a:lnTo>
                <a:lnTo>
                  <a:pt x="407" y="854"/>
                </a:lnTo>
                <a:lnTo>
                  <a:pt x="405" y="843"/>
                </a:lnTo>
                <a:lnTo>
                  <a:pt x="403" y="833"/>
                </a:lnTo>
                <a:lnTo>
                  <a:pt x="401" y="823"/>
                </a:lnTo>
                <a:lnTo>
                  <a:pt x="400" y="813"/>
                </a:lnTo>
                <a:lnTo>
                  <a:pt x="400" y="801"/>
                </a:lnTo>
                <a:lnTo>
                  <a:pt x="400" y="790"/>
                </a:lnTo>
                <a:lnTo>
                  <a:pt x="401" y="780"/>
                </a:lnTo>
                <a:lnTo>
                  <a:pt x="403" y="769"/>
                </a:lnTo>
                <a:lnTo>
                  <a:pt x="405" y="758"/>
                </a:lnTo>
                <a:lnTo>
                  <a:pt x="408" y="747"/>
                </a:lnTo>
                <a:lnTo>
                  <a:pt x="412" y="737"/>
                </a:lnTo>
                <a:lnTo>
                  <a:pt x="417" y="727"/>
                </a:lnTo>
                <a:lnTo>
                  <a:pt x="422" y="717"/>
                </a:lnTo>
                <a:lnTo>
                  <a:pt x="428" y="707"/>
                </a:lnTo>
                <a:lnTo>
                  <a:pt x="434" y="697"/>
                </a:lnTo>
                <a:lnTo>
                  <a:pt x="441" y="689"/>
                </a:lnTo>
                <a:lnTo>
                  <a:pt x="450" y="680"/>
                </a:lnTo>
                <a:lnTo>
                  <a:pt x="459" y="672"/>
                </a:lnTo>
                <a:lnTo>
                  <a:pt x="469" y="664"/>
                </a:lnTo>
                <a:lnTo>
                  <a:pt x="479" y="657"/>
                </a:lnTo>
                <a:lnTo>
                  <a:pt x="491" y="651"/>
                </a:lnTo>
                <a:lnTo>
                  <a:pt x="504" y="645"/>
                </a:lnTo>
                <a:lnTo>
                  <a:pt x="517" y="640"/>
                </a:lnTo>
                <a:lnTo>
                  <a:pt x="546" y="631"/>
                </a:lnTo>
                <a:lnTo>
                  <a:pt x="575" y="622"/>
                </a:lnTo>
                <a:lnTo>
                  <a:pt x="607" y="613"/>
                </a:lnTo>
                <a:lnTo>
                  <a:pt x="639" y="605"/>
                </a:lnTo>
                <a:lnTo>
                  <a:pt x="701" y="590"/>
                </a:lnTo>
                <a:lnTo>
                  <a:pt x="758" y="577"/>
                </a:lnTo>
                <a:close/>
                <a:moveTo>
                  <a:pt x="1925" y="934"/>
                </a:moveTo>
                <a:lnTo>
                  <a:pt x="1928" y="936"/>
                </a:lnTo>
                <a:lnTo>
                  <a:pt x="1929" y="937"/>
                </a:lnTo>
                <a:lnTo>
                  <a:pt x="1930" y="938"/>
                </a:lnTo>
                <a:lnTo>
                  <a:pt x="1930" y="940"/>
                </a:lnTo>
                <a:lnTo>
                  <a:pt x="1930" y="941"/>
                </a:lnTo>
                <a:lnTo>
                  <a:pt x="1930" y="943"/>
                </a:lnTo>
                <a:lnTo>
                  <a:pt x="1929" y="945"/>
                </a:lnTo>
                <a:lnTo>
                  <a:pt x="1906" y="994"/>
                </a:lnTo>
                <a:lnTo>
                  <a:pt x="1886" y="1030"/>
                </a:lnTo>
                <a:lnTo>
                  <a:pt x="1863" y="1074"/>
                </a:lnTo>
                <a:lnTo>
                  <a:pt x="1836" y="1121"/>
                </a:lnTo>
                <a:lnTo>
                  <a:pt x="1806" y="1172"/>
                </a:lnTo>
                <a:lnTo>
                  <a:pt x="1791" y="1198"/>
                </a:lnTo>
                <a:lnTo>
                  <a:pt x="1775" y="1224"/>
                </a:lnTo>
                <a:lnTo>
                  <a:pt x="1742" y="1276"/>
                </a:lnTo>
                <a:lnTo>
                  <a:pt x="1734" y="1286"/>
                </a:lnTo>
                <a:lnTo>
                  <a:pt x="1725" y="1296"/>
                </a:lnTo>
                <a:lnTo>
                  <a:pt x="1715" y="1304"/>
                </a:lnTo>
                <a:lnTo>
                  <a:pt x="1711" y="1308"/>
                </a:lnTo>
                <a:lnTo>
                  <a:pt x="1706" y="1312"/>
                </a:lnTo>
                <a:lnTo>
                  <a:pt x="1696" y="1319"/>
                </a:lnTo>
                <a:lnTo>
                  <a:pt x="1686" y="1325"/>
                </a:lnTo>
                <a:lnTo>
                  <a:pt x="1674" y="1329"/>
                </a:lnTo>
                <a:lnTo>
                  <a:pt x="1663" y="1332"/>
                </a:lnTo>
                <a:lnTo>
                  <a:pt x="1653" y="1335"/>
                </a:lnTo>
                <a:lnTo>
                  <a:pt x="1642" y="1337"/>
                </a:lnTo>
                <a:lnTo>
                  <a:pt x="1630" y="1337"/>
                </a:lnTo>
                <a:lnTo>
                  <a:pt x="1619" y="1337"/>
                </a:lnTo>
                <a:lnTo>
                  <a:pt x="1609" y="1336"/>
                </a:lnTo>
                <a:lnTo>
                  <a:pt x="1598" y="1334"/>
                </a:lnTo>
                <a:lnTo>
                  <a:pt x="1587" y="1332"/>
                </a:lnTo>
                <a:lnTo>
                  <a:pt x="1578" y="1328"/>
                </a:lnTo>
                <a:lnTo>
                  <a:pt x="1561" y="1322"/>
                </a:lnTo>
                <a:lnTo>
                  <a:pt x="1542" y="1314"/>
                </a:lnTo>
                <a:lnTo>
                  <a:pt x="1525" y="1308"/>
                </a:lnTo>
                <a:lnTo>
                  <a:pt x="1506" y="1302"/>
                </a:lnTo>
                <a:lnTo>
                  <a:pt x="1486" y="1297"/>
                </a:lnTo>
                <a:lnTo>
                  <a:pt x="1467" y="1292"/>
                </a:lnTo>
                <a:lnTo>
                  <a:pt x="1447" y="1287"/>
                </a:lnTo>
                <a:lnTo>
                  <a:pt x="1427" y="1282"/>
                </a:lnTo>
                <a:lnTo>
                  <a:pt x="1405" y="1278"/>
                </a:lnTo>
                <a:lnTo>
                  <a:pt x="1385" y="1274"/>
                </a:lnTo>
                <a:lnTo>
                  <a:pt x="1363" y="1269"/>
                </a:lnTo>
                <a:lnTo>
                  <a:pt x="1341" y="1266"/>
                </a:lnTo>
                <a:lnTo>
                  <a:pt x="1319" y="1263"/>
                </a:lnTo>
                <a:lnTo>
                  <a:pt x="1297" y="1261"/>
                </a:lnTo>
                <a:lnTo>
                  <a:pt x="1273" y="1259"/>
                </a:lnTo>
                <a:lnTo>
                  <a:pt x="1251" y="1257"/>
                </a:lnTo>
                <a:lnTo>
                  <a:pt x="1227" y="1256"/>
                </a:lnTo>
                <a:lnTo>
                  <a:pt x="1204" y="1255"/>
                </a:lnTo>
                <a:lnTo>
                  <a:pt x="1157" y="1255"/>
                </a:lnTo>
                <a:lnTo>
                  <a:pt x="1133" y="1256"/>
                </a:lnTo>
                <a:lnTo>
                  <a:pt x="1108" y="1257"/>
                </a:lnTo>
                <a:lnTo>
                  <a:pt x="1085" y="1259"/>
                </a:lnTo>
                <a:lnTo>
                  <a:pt x="1060" y="1261"/>
                </a:lnTo>
                <a:lnTo>
                  <a:pt x="1036" y="1264"/>
                </a:lnTo>
                <a:lnTo>
                  <a:pt x="1012" y="1267"/>
                </a:lnTo>
                <a:lnTo>
                  <a:pt x="988" y="1272"/>
                </a:lnTo>
                <a:lnTo>
                  <a:pt x="963" y="1276"/>
                </a:lnTo>
                <a:lnTo>
                  <a:pt x="939" y="1282"/>
                </a:lnTo>
                <a:lnTo>
                  <a:pt x="914" y="1287"/>
                </a:lnTo>
                <a:lnTo>
                  <a:pt x="889" y="1294"/>
                </a:lnTo>
                <a:lnTo>
                  <a:pt x="866" y="1301"/>
                </a:lnTo>
                <a:lnTo>
                  <a:pt x="857" y="1303"/>
                </a:lnTo>
                <a:lnTo>
                  <a:pt x="848" y="1307"/>
                </a:lnTo>
                <a:lnTo>
                  <a:pt x="841" y="1310"/>
                </a:lnTo>
                <a:lnTo>
                  <a:pt x="833" y="1314"/>
                </a:lnTo>
                <a:lnTo>
                  <a:pt x="827" y="1319"/>
                </a:lnTo>
                <a:lnTo>
                  <a:pt x="820" y="1323"/>
                </a:lnTo>
                <a:lnTo>
                  <a:pt x="814" y="1328"/>
                </a:lnTo>
                <a:lnTo>
                  <a:pt x="808" y="1332"/>
                </a:lnTo>
                <a:lnTo>
                  <a:pt x="802" y="1337"/>
                </a:lnTo>
                <a:lnTo>
                  <a:pt x="797" y="1342"/>
                </a:lnTo>
                <a:lnTo>
                  <a:pt x="787" y="1353"/>
                </a:lnTo>
                <a:lnTo>
                  <a:pt x="780" y="1365"/>
                </a:lnTo>
                <a:lnTo>
                  <a:pt x="776" y="1371"/>
                </a:lnTo>
                <a:lnTo>
                  <a:pt x="773" y="1377"/>
                </a:lnTo>
                <a:lnTo>
                  <a:pt x="768" y="1389"/>
                </a:lnTo>
                <a:lnTo>
                  <a:pt x="764" y="1400"/>
                </a:lnTo>
                <a:lnTo>
                  <a:pt x="760" y="1413"/>
                </a:lnTo>
                <a:lnTo>
                  <a:pt x="758" y="1425"/>
                </a:lnTo>
                <a:lnTo>
                  <a:pt x="757" y="1436"/>
                </a:lnTo>
                <a:lnTo>
                  <a:pt x="757" y="1447"/>
                </a:lnTo>
                <a:lnTo>
                  <a:pt x="758" y="1452"/>
                </a:lnTo>
                <a:lnTo>
                  <a:pt x="758" y="1458"/>
                </a:lnTo>
                <a:lnTo>
                  <a:pt x="760" y="1467"/>
                </a:lnTo>
                <a:lnTo>
                  <a:pt x="724" y="1418"/>
                </a:lnTo>
                <a:lnTo>
                  <a:pt x="688" y="1368"/>
                </a:lnTo>
                <a:lnTo>
                  <a:pt x="653" y="1319"/>
                </a:lnTo>
                <a:lnTo>
                  <a:pt x="620" y="1268"/>
                </a:lnTo>
                <a:lnTo>
                  <a:pt x="604" y="1244"/>
                </a:lnTo>
                <a:lnTo>
                  <a:pt x="588" y="1218"/>
                </a:lnTo>
                <a:lnTo>
                  <a:pt x="558" y="1169"/>
                </a:lnTo>
                <a:lnTo>
                  <a:pt x="543" y="1145"/>
                </a:lnTo>
                <a:lnTo>
                  <a:pt x="529" y="1120"/>
                </a:lnTo>
                <a:lnTo>
                  <a:pt x="503" y="1072"/>
                </a:lnTo>
                <a:lnTo>
                  <a:pt x="498" y="1064"/>
                </a:lnTo>
                <a:lnTo>
                  <a:pt x="495" y="1057"/>
                </a:lnTo>
                <a:lnTo>
                  <a:pt x="489" y="1042"/>
                </a:lnTo>
                <a:lnTo>
                  <a:pt x="488" y="1034"/>
                </a:lnTo>
                <a:lnTo>
                  <a:pt x="486" y="1026"/>
                </a:lnTo>
                <a:lnTo>
                  <a:pt x="485" y="1012"/>
                </a:lnTo>
                <a:lnTo>
                  <a:pt x="485" y="998"/>
                </a:lnTo>
                <a:lnTo>
                  <a:pt x="485" y="990"/>
                </a:lnTo>
                <a:lnTo>
                  <a:pt x="486" y="983"/>
                </a:lnTo>
                <a:lnTo>
                  <a:pt x="488" y="976"/>
                </a:lnTo>
                <a:lnTo>
                  <a:pt x="489" y="969"/>
                </a:lnTo>
                <a:lnTo>
                  <a:pt x="491" y="963"/>
                </a:lnTo>
                <a:lnTo>
                  <a:pt x="494" y="956"/>
                </a:lnTo>
                <a:lnTo>
                  <a:pt x="500" y="943"/>
                </a:lnTo>
                <a:lnTo>
                  <a:pt x="508" y="931"/>
                </a:lnTo>
                <a:lnTo>
                  <a:pt x="512" y="926"/>
                </a:lnTo>
                <a:lnTo>
                  <a:pt x="516" y="920"/>
                </a:lnTo>
                <a:lnTo>
                  <a:pt x="525" y="910"/>
                </a:lnTo>
                <a:lnTo>
                  <a:pt x="530" y="906"/>
                </a:lnTo>
                <a:lnTo>
                  <a:pt x="535" y="901"/>
                </a:lnTo>
                <a:lnTo>
                  <a:pt x="547" y="892"/>
                </a:lnTo>
                <a:lnTo>
                  <a:pt x="553" y="889"/>
                </a:lnTo>
                <a:lnTo>
                  <a:pt x="559" y="886"/>
                </a:lnTo>
                <a:lnTo>
                  <a:pt x="571" y="880"/>
                </a:lnTo>
                <a:lnTo>
                  <a:pt x="611" y="866"/>
                </a:lnTo>
                <a:lnTo>
                  <a:pt x="631" y="859"/>
                </a:lnTo>
                <a:lnTo>
                  <a:pt x="651" y="851"/>
                </a:lnTo>
                <a:lnTo>
                  <a:pt x="692" y="839"/>
                </a:lnTo>
                <a:lnTo>
                  <a:pt x="733" y="827"/>
                </a:lnTo>
                <a:lnTo>
                  <a:pt x="753" y="822"/>
                </a:lnTo>
                <a:lnTo>
                  <a:pt x="774" y="817"/>
                </a:lnTo>
                <a:lnTo>
                  <a:pt x="795" y="812"/>
                </a:lnTo>
                <a:lnTo>
                  <a:pt x="816" y="808"/>
                </a:lnTo>
                <a:lnTo>
                  <a:pt x="858" y="798"/>
                </a:lnTo>
                <a:lnTo>
                  <a:pt x="901" y="791"/>
                </a:lnTo>
                <a:lnTo>
                  <a:pt x="944" y="785"/>
                </a:lnTo>
                <a:lnTo>
                  <a:pt x="987" y="780"/>
                </a:lnTo>
                <a:lnTo>
                  <a:pt x="1030" y="775"/>
                </a:lnTo>
                <a:lnTo>
                  <a:pt x="1073" y="772"/>
                </a:lnTo>
                <a:lnTo>
                  <a:pt x="1117" y="770"/>
                </a:lnTo>
                <a:lnTo>
                  <a:pt x="1160" y="769"/>
                </a:lnTo>
                <a:lnTo>
                  <a:pt x="1204" y="769"/>
                </a:lnTo>
                <a:lnTo>
                  <a:pt x="1247" y="770"/>
                </a:lnTo>
                <a:lnTo>
                  <a:pt x="1291" y="772"/>
                </a:lnTo>
                <a:lnTo>
                  <a:pt x="1335" y="775"/>
                </a:lnTo>
                <a:lnTo>
                  <a:pt x="1378" y="780"/>
                </a:lnTo>
                <a:lnTo>
                  <a:pt x="1422" y="785"/>
                </a:lnTo>
                <a:lnTo>
                  <a:pt x="1465" y="791"/>
                </a:lnTo>
                <a:lnTo>
                  <a:pt x="1509" y="799"/>
                </a:lnTo>
                <a:lnTo>
                  <a:pt x="1552" y="808"/>
                </a:lnTo>
                <a:lnTo>
                  <a:pt x="1594" y="818"/>
                </a:lnTo>
                <a:lnTo>
                  <a:pt x="1637" y="828"/>
                </a:lnTo>
                <a:lnTo>
                  <a:pt x="1678" y="840"/>
                </a:lnTo>
                <a:lnTo>
                  <a:pt x="1700" y="846"/>
                </a:lnTo>
                <a:lnTo>
                  <a:pt x="1721" y="852"/>
                </a:lnTo>
                <a:lnTo>
                  <a:pt x="1762" y="867"/>
                </a:lnTo>
                <a:lnTo>
                  <a:pt x="1804" y="882"/>
                </a:lnTo>
                <a:lnTo>
                  <a:pt x="1825" y="890"/>
                </a:lnTo>
                <a:lnTo>
                  <a:pt x="1845" y="898"/>
                </a:lnTo>
                <a:lnTo>
                  <a:pt x="1885" y="916"/>
                </a:lnTo>
                <a:lnTo>
                  <a:pt x="1925" y="934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21799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988840"/>
            <a:ext cx="10512424" cy="2160240"/>
          </a:xfrm>
        </p:spPr>
        <p:txBody>
          <a:bodyPr tIns="180000" anchor="ctr" anchorCtr="0"/>
          <a:lstStyle>
            <a:lvl1pPr algn="ctr">
              <a:defRPr sz="6000" cap="all" spc="-30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581128"/>
            <a:ext cx="10512424" cy="1080120"/>
          </a:xfrm>
        </p:spPr>
        <p:txBody>
          <a:bodyPr/>
          <a:lstStyle>
            <a:lvl1pPr marL="0" indent="0" algn="ctr">
              <a:buNone/>
              <a:defRPr sz="2000" spc="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BA3CF32B-012C-4422-A11D-29CB742CE712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1BC04951-4B4B-ED4E-8C6C-4E29AEA8BD0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736000" y="836712"/>
            <a:ext cx="720000" cy="711479"/>
          </a:xfrm>
          <a:custGeom>
            <a:avLst/>
            <a:gdLst>
              <a:gd name="T0" fmla="*/ 1234 w 2535"/>
              <a:gd name="T1" fmla="*/ 1824 h 2503"/>
              <a:gd name="T2" fmla="*/ 852 w 2535"/>
              <a:gd name="T3" fmla="*/ 1579 h 2503"/>
              <a:gd name="T4" fmla="*/ 832 w 2535"/>
              <a:gd name="T5" fmla="*/ 1386 h 2503"/>
              <a:gd name="T6" fmla="*/ 1299 w 2535"/>
              <a:gd name="T7" fmla="*/ 1425 h 2503"/>
              <a:gd name="T8" fmla="*/ 2534 w 2535"/>
              <a:gd name="T9" fmla="*/ 2457 h 2503"/>
              <a:gd name="T10" fmla="*/ 2462 w 2535"/>
              <a:gd name="T11" fmla="*/ 2486 h 2503"/>
              <a:gd name="T12" fmla="*/ 2522 w 2535"/>
              <a:gd name="T13" fmla="*/ 2487 h 2503"/>
              <a:gd name="T14" fmla="*/ 2468 w 2535"/>
              <a:gd name="T15" fmla="*/ 2451 h 2503"/>
              <a:gd name="T16" fmla="*/ 2483 w 2535"/>
              <a:gd name="T17" fmla="*/ 2485 h 2503"/>
              <a:gd name="T18" fmla="*/ 2494 w 2535"/>
              <a:gd name="T19" fmla="*/ 2465 h 2503"/>
              <a:gd name="T20" fmla="*/ 235 w 2535"/>
              <a:gd name="T21" fmla="*/ 2262 h 2503"/>
              <a:gd name="T22" fmla="*/ 306 w 2535"/>
              <a:gd name="T23" fmla="*/ 2348 h 2503"/>
              <a:gd name="T24" fmla="*/ 585 w 2535"/>
              <a:gd name="T25" fmla="*/ 2193 h 2503"/>
              <a:gd name="T26" fmla="*/ 771 w 2535"/>
              <a:gd name="T27" fmla="*/ 2310 h 2503"/>
              <a:gd name="T28" fmla="*/ 713 w 2535"/>
              <a:gd name="T29" fmla="*/ 2486 h 2503"/>
              <a:gd name="T30" fmla="*/ 500 w 2535"/>
              <a:gd name="T31" fmla="*/ 2404 h 2503"/>
              <a:gd name="T32" fmla="*/ 684 w 2535"/>
              <a:gd name="T33" fmla="*/ 2366 h 2503"/>
              <a:gd name="T34" fmla="*/ 492 w 2535"/>
              <a:gd name="T35" fmla="*/ 2246 h 2503"/>
              <a:gd name="T36" fmla="*/ 596 w 2535"/>
              <a:gd name="T37" fmla="*/ 2076 h 2503"/>
              <a:gd name="T38" fmla="*/ 695 w 2535"/>
              <a:gd name="T39" fmla="*/ 2162 h 2503"/>
              <a:gd name="T40" fmla="*/ 932 w 2535"/>
              <a:gd name="T41" fmla="*/ 2394 h 2503"/>
              <a:gd name="T42" fmla="*/ 1118 w 2535"/>
              <a:gd name="T43" fmla="*/ 2411 h 2503"/>
              <a:gd name="T44" fmla="*/ 913 w 2535"/>
              <a:gd name="T45" fmla="*/ 2492 h 2503"/>
              <a:gd name="T46" fmla="*/ 828 w 2535"/>
              <a:gd name="T47" fmla="*/ 2312 h 2503"/>
              <a:gd name="T48" fmla="*/ 1005 w 2535"/>
              <a:gd name="T49" fmla="*/ 2175 h 2503"/>
              <a:gd name="T50" fmla="*/ 1132 w 2535"/>
              <a:gd name="T51" fmla="*/ 2362 h 2503"/>
              <a:gd name="T52" fmla="*/ 978 w 2535"/>
              <a:gd name="T53" fmla="*/ 2246 h 2503"/>
              <a:gd name="T54" fmla="*/ 1438 w 2535"/>
              <a:gd name="T55" fmla="*/ 2198 h 2503"/>
              <a:gd name="T56" fmla="*/ 1301 w 2535"/>
              <a:gd name="T57" fmla="*/ 2266 h 2503"/>
              <a:gd name="T58" fmla="*/ 1313 w 2535"/>
              <a:gd name="T59" fmla="*/ 2417 h 2503"/>
              <a:gd name="T60" fmla="*/ 1419 w 2535"/>
              <a:gd name="T61" fmla="*/ 2488 h 2503"/>
              <a:gd name="T62" fmla="*/ 1194 w 2535"/>
              <a:gd name="T63" fmla="*/ 2434 h 2503"/>
              <a:gd name="T64" fmla="*/ 1222 w 2535"/>
              <a:gd name="T65" fmla="*/ 2210 h 2503"/>
              <a:gd name="T66" fmla="*/ 1531 w 2535"/>
              <a:gd name="T67" fmla="*/ 2468 h 2503"/>
              <a:gd name="T68" fmla="*/ 1595 w 2535"/>
              <a:gd name="T69" fmla="*/ 2181 h 2503"/>
              <a:gd name="T70" fmla="*/ 1703 w 2535"/>
              <a:gd name="T71" fmla="*/ 2182 h 2503"/>
              <a:gd name="T72" fmla="*/ 2004 w 2535"/>
              <a:gd name="T73" fmla="*/ 2256 h 2503"/>
              <a:gd name="T74" fmla="*/ 1936 w 2535"/>
              <a:gd name="T75" fmla="*/ 2181 h 2503"/>
              <a:gd name="T76" fmla="*/ 2055 w 2535"/>
              <a:gd name="T77" fmla="*/ 2258 h 2503"/>
              <a:gd name="T78" fmla="*/ 2304 w 2535"/>
              <a:gd name="T79" fmla="*/ 2422 h 2503"/>
              <a:gd name="T80" fmla="*/ 2293 w 2535"/>
              <a:gd name="T81" fmla="*/ 2502 h 2503"/>
              <a:gd name="T82" fmla="*/ 2108 w 2535"/>
              <a:gd name="T83" fmla="*/ 2399 h 2503"/>
              <a:gd name="T84" fmla="*/ 2187 w 2535"/>
              <a:gd name="T85" fmla="*/ 2187 h 2503"/>
              <a:gd name="T86" fmla="*/ 2391 w 2535"/>
              <a:gd name="T87" fmla="*/ 2242 h 2503"/>
              <a:gd name="T88" fmla="*/ 2302 w 2535"/>
              <a:gd name="T89" fmla="*/ 2261 h 2503"/>
              <a:gd name="T90" fmla="*/ 2201 w 2535"/>
              <a:gd name="T91" fmla="*/ 2310 h 2503"/>
              <a:gd name="T92" fmla="*/ 2043 w 2535"/>
              <a:gd name="T93" fmla="*/ 596 h 2503"/>
              <a:gd name="T94" fmla="*/ 1518 w 2535"/>
              <a:gd name="T95" fmla="*/ 509 h 2503"/>
              <a:gd name="T96" fmla="*/ 487 w 2535"/>
              <a:gd name="T97" fmla="*/ 593 h 2503"/>
              <a:gd name="T98" fmla="*/ 356 w 2535"/>
              <a:gd name="T99" fmla="*/ 753 h 2503"/>
              <a:gd name="T100" fmla="*/ 216 w 2535"/>
              <a:gd name="T101" fmla="*/ 256 h 2503"/>
              <a:gd name="T102" fmla="*/ 623 w 2535"/>
              <a:gd name="T103" fmla="*/ 53 h 2503"/>
              <a:gd name="T104" fmla="*/ 1599 w 2535"/>
              <a:gd name="T105" fmla="*/ 30 h 2503"/>
              <a:gd name="T106" fmla="*/ 953 w 2535"/>
              <a:gd name="T107" fmla="*/ 706 h 2503"/>
              <a:gd name="T108" fmla="*/ 488 w 2535"/>
              <a:gd name="T109" fmla="*/ 865 h 2503"/>
              <a:gd name="T110" fmla="*/ 401 w 2535"/>
              <a:gd name="T111" fmla="*/ 780 h 2503"/>
              <a:gd name="T112" fmla="*/ 1928 w 2535"/>
              <a:gd name="T113" fmla="*/ 936 h 2503"/>
              <a:gd name="T114" fmla="*/ 1653 w 2535"/>
              <a:gd name="T115" fmla="*/ 1335 h 2503"/>
              <a:gd name="T116" fmla="*/ 1227 w 2535"/>
              <a:gd name="T117" fmla="*/ 1256 h 2503"/>
              <a:gd name="T118" fmla="*/ 797 w 2535"/>
              <a:gd name="T119" fmla="*/ 1342 h 2503"/>
              <a:gd name="T120" fmla="*/ 498 w 2535"/>
              <a:gd name="T121" fmla="*/ 1064 h 2503"/>
              <a:gd name="T122" fmla="*/ 611 w 2535"/>
              <a:gd name="T123" fmla="*/ 866 h 2503"/>
              <a:gd name="T124" fmla="*/ 1509 w 2535"/>
              <a:gd name="T125" fmla="*/ 799 h 2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35" h="2503">
                <a:moveTo>
                  <a:pt x="1504" y="1572"/>
                </a:moveTo>
                <a:lnTo>
                  <a:pt x="1507" y="1573"/>
                </a:lnTo>
                <a:lnTo>
                  <a:pt x="1509" y="1574"/>
                </a:lnTo>
                <a:lnTo>
                  <a:pt x="1510" y="1576"/>
                </a:lnTo>
                <a:lnTo>
                  <a:pt x="1511" y="1578"/>
                </a:lnTo>
                <a:lnTo>
                  <a:pt x="1511" y="1582"/>
                </a:lnTo>
                <a:lnTo>
                  <a:pt x="1510" y="1583"/>
                </a:lnTo>
                <a:lnTo>
                  <a:pt x="1509" y="1585"/>
                </a:lnTo>
                <a:lnTo>
                  <a:pt x="1462" y="1638"/>
                </a:lnTo>
                <a:lnTo>
                  <a:pt x="1421" y="1682"/>
                </a:lnTo>
                <a:lnTo>
                  <a:pt x="1402" y="1703"/>
                </a:lnTo>
                <a:lnTo>
                  <a:pt x="1382" y="1723"/>
                </a:lnTo>
                <a:lnTo>
                  <a:pt x="1340" y="1767"/>
                </a:lnTo>
                <a:lnTo>
                  <a:pt x="1332" y="1775"/>
                </a:lnTo>
                <a:lnTo>
                  <a:pt x="1322" y="1782"/>
                </a:lnTo>
                <a:lnTo>
                  <a:pt x="1314" y="1789"/>
                </a:lnTo>
                <a:lnTo>
                  <a:pt x="1305" y="1795"/>
                </a:lnTo>
                <a:lnTo>
                  <a:pt x="1296" y="1801"/>
                </a:lnTo>
                <a:lnTo>
                  <a:pt x="1285" y="1806"/>
                </a:lnTo>
                <a:lnTo>
                  <a:pt x="1276" y="1811"/>
                </a:lnTo>
                <a:lnTo>
                  <a:pt x="1266" y="1815"/>
                </a:lnTo>
                <a:lnTo>
                  <a:pt x="1256" y="1818"/>
                </a:lnTo>
                <a:lnTo>
                  <a:pt x="1246" y="1821"/>
                </a:lnTo>
                <a:lnTo>
                  <a:pt x="1234" y="1824"/>
                </a:lnTo>
                <a:lnTo>
                  <a:pt x="1224" y="1826"/>
                </a:lnTo>
                <a:lnTo>
                  <a:pt x="1214" y="1828"/>
                </a:lnTo>
                <a:lnTo>
                  <a:pt x="1203" y="1830"/>
                </a:lnTo>
                <a:lnTo>
                  <a:pt x="1181" y="1831"/>
                </a:lnTo>
                <a:lnTo>
                  <a:pt x="1170" y="1830"/>
                </a:lnTo>
                <a:lnTo>
                  <a:pt x="1160" y="1830"/>
                </a:lnTo>
                <a:lnTo>
                  <a:pt x="1138" y="1825"/>
                </a:lnTo>
                <a:lnTo>
                  <a:pt x="1128" y="1823"/>
                </a:lnTo>
                <a:lnTo>
                  <a:pt x="1118" y="1820"/>
                </a:lnTo>
                <a:lnTo>
                  <a:pt x="1107" y="1817"/>
                </a:lnTo>
                <a:lnTo>
                  <a:pt x="1097" y="1813"/>
                </a:lnTo>
                <a:lnTo>
                  <a:pt x="1087" y="1809"/>
                </a:lnTo>
                <a:lnTo>
                  <a:pt x="1077" y="1805"/>
                </a:lnTo>
                <a:lnTo>
                  <a:pt x="1067" y="1799"/>
                </a:lnTo>
                <a:lnTo>
                  <a:pt x="1058" y="1794"/>
                </a:lnTo>
                <a:lnTo>
                  <a:pt x="1050" y="1788"/>
                </a:lnTo>
                <a:lnTo>
                  <a:pt x="1041" y="1780"/>
                </a:lnTo>
                <a:lnTo>
                  <a:pt x="1033" y="1773"/>
                </a:lnTo>
                <a:lnTo>
                  <a:pt x="1024" y="1765"/>
                </a:lnTo>
                <a:lnTo>
                  <a:pt x="970" y="1710"/>
                </a:lnTo>
                <a:lnTo>
                  <a:pt x="922" y="1659"/>
                </a:lnTo>
                <a:lnTo>
                  <a:pt x="899" y="1634"/>
                </a:lnTo>
                <a:lnTo>
                  <a:pt x="875" y="1608"/>
                </a:lnTo>
                <a:lnTo>
                  <a:pt x="852" y="1579"/>
                </a:lnTo>
                <a:lnTo>
                  <a:pt x="826" y="1548"/>
                </a:lnTo>
                <a:lnTo>
                  <a:pt x="819" y="1537"/>
                </a:lnTo>
                <a:lnTo>
                  <a:pt x="815" y="1531"/>
                </a:lnTo>
                <a:lnTo>
                  <a:pt x="813" y="1525"/>
                </a:lnTo>
                <a:lnTo>
                  <a:pt x="810" y="1518"/>
                </a:lnTo>
                <a:lnTo>
                  <a:pt x="808" y="1512"/>
                </a:lnTo>
                <a:lnTo>
                  <a:pt x="805" y="1505"/>
                </a:lnTo>
                <a:lnTo>
                  <a:pt x="804" y="1497"/>
                </a:lnTo>
                <a:lnTo>
                  <a:pt x="803" y="1490"/>
                </a:lnTo>
                <a:lnTo>
                  <a:pt x="802" y="1483"/>
                </a:lnTo>
                <a:lnTo>
                  <a:pt x="802" y="1476"/>
                </a:lnTo>
                <a:lnTo>
                  <a:pt x="802" y="1469"/>
                </a:lnTo>
                <a:lnTo>
                  <a:pt x="802" y="1462"/>
                </a:lnTo>
                <a:lnTo>
                  <a:pt x="803" y="1454"/>
                </a:lnTo>
                <a:lnTo>
                  <a:pt x="804" y="1446"/>
                </a:lnTo>
                <a:lnTo>
                  <a:pt x="805" y="1439"/>
                </a:lnTo>
                <a:lnTo>
                  <a:pt x="808" y="1432"/>
                </a:lnTo>
                <a:lnTo>
                  <a:pt x="810" y="1425"/>
                </a:lnTo>
                <a:lnTo>
                  <a:pt x="813" y="1419"/>
                </a:lnTo>
                <a:lnTo>
                  <a:pt x="816" y="1412"/>
                </a:lnTo>
                <a:lnTo>
                  <a:pt x="819" y="1404"/>
                </a:lnTo>
                <a:lnTo>
                  <a:pt x="823" y="1398"/>
                </a:lnTo>
                <a:lnTo>
                  <a:pt x="828" y="1392"/>
                </a:lnTo>
                <a:lnTo>
                  <a:pt x="832" y="1386"/>
                </a:lnTo>
                <a:lnTo>
                  <a:pt x="837" y="1381"/>
                </a:lnTo>
                <a:lnTo>
                  <a:pt x="843" y="1376"/>
                </a:lnTo>
                <a:lnTo>
                  <a:pt x="849" y="1371"/>
                </a:lnTo>
                <a:lnTo>
                  <a:pt x="857" y="1366"/>
                </a:lnTo>
                <a:lnTo>
                  <a:pt x="864" y="1361"/>
                </a:lnTo>
                <a:lnTo>
                  <a:pt x="871" y="1357"/>
                </a:lnTo>
                <a:lnTo>
                  <a:pt x="879" y="1354"/>
                </a:lnTo>
                <a:lnTo>
                  <a:pt x="887" y="1351"/>
                </a:lnTo>
                <a:lnTo>
                  <a:pt x="907" y="1345"/>
                </a:lnTo>
                <a:lnTo>
                  <a:pt x="926" y="1340"/>
                </a:lnTo>
                <a:lnTo>
                  <a:pt x="964" y="1331"/>
                </a:lnTo>
                <a:lnTo>
                  <a:pt x="983" y="1327"/>
                </a:lnTo>
                <a:lnTo>
                  <a:pt x="1001" y="1324"/>
                </a:lnTo>
                <a:lnTo>
                  <a:pt x="1020" y="1321"/>
                </a:lnTo>
                <a:lnTo>
                  <a:pt x="1039" y="1317"/>
                </a:lnTo>
                <a:lnTo>
                  <a:pt x="1057" y="1315"/>
                </a:lnTo>
                <a:lnTo>
                  <a:pt x="1076" y="1313"/>
                </a:lnTo>
                <a:lnTo>
                  <a:pt x="1094" y="1311"/>
                </a:lnTo>
                <a:lnTo>
                  <a:pt x="1113" y="1310"/>
                </a:lnTo>
                <a:lnTo>
                  <a:pt x="1149" y="1308"/>
                </a:lnTo>
                <a:lnTo>
                  <a:pt x="1186" y="1308"/>
                </a:lnTo>
                <a:lnTo>
                  <a:pt x="1218" y="1343"/>
                </a:lnTo>
                <a:lnTo>
                  <a:pt x="1249" y="1374"/>
                </a:lnTo>
                <a:lnTo>
                  <a:pt x="1299" y="1425"/>
                </a:lnTo>
                <a:lnTo>
                  <a:pt x="1319" y="1443"/>
                </a:lnTo>
                <a:lnTo>
                  <a:pt x="1344" y="1465"/>
                </a:lnTo>
                <a:lnTo>
                  <a:pt x="1371" y="1487"/>
                </a:lnTo>
                <a:lnTo>
                  <a:pt x="1401" y="1510"/>
                </a:lnTo>
                <a:lnTo>
                  <a:pt x="1431" y="1531"/>
                </a:lnTo>
                <a:lnTo>
                  <a:pt x="1445" y="1541"/>
                </a:lnTo>
                <a:lnTo>
                  <a:pt x="1452" y="1545"/>
                </a:lnTo>
                <a:lnTo>
                  <a:pt x="1459" y="1549"/>
                </a:lnTo>
                <a:lnTo>
                  <a:pt x="1472" y="1558"/>
                </a:lnTo>
                <a:lnTo>
                  <a:pt x="1484" y="1564"/>
                </a:lnTo>
                <a:lnTo>
                  <a:pt x="1495" y="1569"/>
                </a:lnTo>
                <a:lnTo>
                  <a:pt x="1504" y="1572"/>
                </a:lnTo>
                <a:close/>
                <a:moveTo>
                  <a:pt x="2497" y="2427"/>
                </a:moveTo>
                <a:lnTo>
                  <a:pt x="2505" y="2428"/>
                </a:lnTo>
                <a:lnTo>
                  <a:pt x="2514" y="2430"/>
                </a:lnTo>
                <a:lnTo>
                  <a:pt x="2517" y="2431"/>
                </a:lnTo>
                <a:lnTo>
                  <a:pt x="2520" y="2434"/>
                </a:lnTo>
                <a:lnTo>
                  <a:pt x="2523" y="2435"/>
                </a:lnTo>
                <a:lnTo>
                  <a:pt x="2525" y="2438"/>
                </a:lnTo>
                <a:lnTo>
                  <a:pt x="2527" y="2440"/>
                </a:lnTo>
                <a:lnTo>
                  <a:pt x="2529" y="2443"/>
                </a:lnTo>
                <a:lnTo>
                  <a:pt x="2531" y="2446"/>
                </a:lnTo>
                <a:lnTo>
                  <a:pt x="2532" y="2449"/>
                </a:lnTo>
                <a:lnTo>
                  <a:pt x="2534" y="2457"/>
                </a:lnTo>
                <a:lnTo>
                  <a:pt x="2534" y="2461"/>
                </a:lnTo>
                <a:lnTo>
                  <a:pt x="2535" y="2465"/>
                </a:lnTo>
                <a:lnTo>
                  <a:pt x="2534" y="2474"/>
                </a:lnTo>
                <a:lnTo>
                  <a:pt x="2532" y="2482"/>
                </a:lnTo>
                <a:lnTo>
                  <a:pt x="2531" y="2486"/>
                </a:lnTo>
                <a:lnTo>
                  <a:pt x="2529" y="2489"/>
                </a:lnTo>
                <a:lnTo>
                  <a:pt x="2527" y="2491"/>
                </a:lnTo>
                <a:lnTo>
                  <a:pt x="2525" y="2494"/>
                </a:lnTo>
                <a:lnTo>
                  <a:pt x="2523" y="2496"/>
                </a:lnTo>
                <a:lnTo>
                  <a:pt x="2520" y="2498"/>
                </a:lnTo>
                <a:lnTo>
                  <a:pt x="2517" y="2499"/>
                </a:lnTo>
                <a:lnTo>
                  <a:pt x="2514" y="2501"/>
                </a:lnTo>
                <a:lnTo>
                  <a:pt x="2505" y="2503"/>
                </a:lnTo>
                <a:lnTo>
                  <a:pt x="2501" y="2503"/>
                </a:lnTo>
                <a:lnTo>
                  <a:pt x="2497" y="2503"/>
                </a:lnTo>
                <a:lnTo>
                  <a:pt x="2488" y="2503"/>
                </a:lnTo>
                <a:lnTo>
                  <a:pt x="2480" y="2501"/>
                </a:lnTo>
                <a:lnTo>
                  <a:pt x="2477" y="2499"/>
                </a:lnTo>
                <a:lnTo>
                  <a:pt x="2474" y="2498"/>
                </a:lnTo>
                <a:lnTo>
                  <a:pt x="2471" y="2496"/>
                </a:lnTo>
                <a:lnTo>
                  <a:pt x="2469" y="2494"/>
                </a:lnTo>
                <a:lnTo>
                  <a:pt x="2467" y="2491"/>
                </a:lnTo>
                <a:lnTo>
                  <a:pt x="2464" y="2489"/>
                </a:lnTo>
                <a:lnTo>
                  <a:pt x="2462" y="2486"/>
                </a:lnTo>
                <a:lnTo>
                  <a:pt x="2461" y="2482"/>
                </a:lnTo>
                <a:lnTo>
                  <a:pt x="2459" y="2474"/>
                </a:lnTo>
                <a:lnTo>
                  <a:pt x="2459" y="2470"/>
                </a:lnTo>
                <a:lnTo>
                  <a:pt x="2459" y="2465"/>
                </a:lnTo>
                <a:lnTo>
                  <a:pt x="2459" y="2457"/>
                </a:lnTo>
                <a:lnTo>
                  <a:pt x="2461" y="2449"/>
                </a:lnTo>
                <a:lnTo>
                  <a:pt x="2462" y="2446"/>
                </a:lnTo>
                <a:lnTo>
                  <a:pt x="2464" y="2443"/>
                </a:lnTo>
                <a:lnTo>
                  <a:pt x="2467" y="2440"/>
                </a:lnTo>
                <a:lnTo>
                  <a:pt x="2469" y="2438"/>
                </a:lnTo>
                <a:lnTo>
                  <a:pt x="2471" y="2435"/>
                </a:lnTo>
                <a:lnTo>
                  <a:pt x="2474" y="2434"/>
                </a:lnTo>
                <a:lnTo>
                  <a:pt x="2477" y="2431"/>
                </a:lnTo>
                <a:lnTo>
                  <a:pt x="2480" y="2430"/>
                </a:lnTo>
                <a:lnTo>
                  <a:pt x="2488" y="2428"/>
                </a:lnTo>
                <a:lnTo>
                  <a:pt x="2492" y="2427"/>
                </a:lnTo>
                <a:lnTo>
                  <a:pt x="2497" y="2427"/>
                </a:lnTo>
                <a:close/>
                <a:moveTo>
                  <a:pt x="2497" y="2496"/>
                </a:moveTo>
                <a:lnTo>
                  <a:pt x="2504" y="2496"/>
                </a:lnTo>
                <a:lnTo>
                  <a:pt x="2511" y="2494"/>
                </a:lnTo>
                <a:lnTo>
                  <a:pt x="2516" y="2492"/>
                </a:lnTo>
                <a:lnTo>
                  <a:pt x="2518" y="2491"/>
                </a:lnTo>
                <a:lnTo>
                  <a:pt x="2520" y="2489"/>
                </a:lnTo>
                <a:lnTo>
                  <a:pt x="2522" y="2487"/>
                </a:lnTo>
                <a:lnTo>
                  <a:pt x="2523" y="2485"/>
                </a:lnTo>
                <a:lnTo>
                  <a:pt x="2525" y="2483"/>
                </a:lnTo>
                <a:lnTo>
                  <a:pt x="2526" y="2479"/>
                </a:lnTo>
                <a:lnTo>
                  <a:pt x="2527" y="2473"/>
                </a:lnTo>
                <a:lnTo>
                  <a:pt x="2527" y="2465"/>
                </a:lnTo>
                <a:lnTo>
                  <a:pt x="2527" y="2458"/>
                </a:lnTo>
                <a:lnTo>
                  <a:pt x="2526" y="2451"/>
                </a:lnTo>
                <a:lnTo>
                  <a:pt x="2525" y="2449"/>
                </a:lnTo>
                <a:lnTo>
                  <a:pt x="2523" y="2446"/>
                </a:lnTo>
                <a:lnTo>
                  <a:pt x="2520" y="2442"/>
                </a:lnTo>
                <a:lnTo>
                  <a:pt x="2518" y="2440"/>
                </a:lnTo>
                <a:lnTo>
                  <a:pt x="2516" y="2439"/>
                </a:lnTo>
                <a:lnTo>
                  <a:pt x="2511" y="2437"/>
                </a:lnTo>
                <a:lnTo>
                  <a:pt x="2504" y="2436"/>
                </a:lnTo>
                <a:lnTo>
                  <a:pt x="2497" y="2435"/>
                </a:lnTo>
                <a:lnTo>
                  <a:pt x="2493" y="2436"/>
                </a:lnTo>
                <a:lnTo>
                  <a:pt x="2489" y="2436"/>
                </a:lnTo>
                <a:lnTo>
                  <a:pt x="2483" y="2437"/>
                </a:lnTo>
                <a:lnTo>
                  <a:pt x="2478" y="2439"/>
                </a:lnTo>
                <a:lnTo>
                  <a:pt x="2476" y="2440"/>
                </a:lnTo>
                <a:lnTo>
                  <a:pt x="2474" y="2442"/>
                </a:lnTo>
                <a:lnTo>
                  <a:pt x="2472" y="2444"/>
                </a:lnTo>
                <a:lnTo>
                  <a:pt x="2471" y="2446"/>
                </a:lnTo>
                <a:lnTo>
                  <a:pt x="2468" y="2451"/>
                </a:lnTo>
                <a:lnTo>
                  <a:pt x="2467" y="2458"/>
                </a:lnTo>
                <a:lnTo>
                  <a:pt x="2467" y="2465"/>
                </a:lnTo>
                <a:lnTo>
                  <a:pt x="2467" y="2473"/>
                </a:lnTo>
                <a:lnTo>
                  <a:pt x="2468" y="2479"/>
                </a:lnTo>
                <a:lnTo>
                  <a:pt x="2469" y="2483"/>
                </a:lnTo>
                <a:lnTo>
                  <a:pt x="2471" y="2485"/>
                </a:lnTo>
                <a:lnTo>
                  <a:pt x="2472" y="2487"/>
                </a:lnTo>
                <a:lnTo>
                  <a:pt x="2474" y="2489"/>
                </a:lnTo>
                <a:lnTo>
                  <a:pt x="2476" y="2491"/>
                </a:lnTo>
                <a:lnTo>
                  <a:pt x="2478" y="2492"/>
                </a:lnTo>
                <a:lnTo>
                  <a:pt x="2483" y="2494"/>
                </a:lnTo>
                <a:lnTo>
                  <a:pt x="2489" y="2496"/>
                </a:lnTo>
                <a:lnTo>
                  <a:pt x="2497" y="2496"/>
                </a:lnTo>
                <a:close/>
                <a:moveTo>
                  <a:pt x="2513" y="2458"/>
                </a:moveTo>
                <a:lnTo>
                  <a:pt x="2512" y="2462"/>
                </a:lnTo>
                <a:lnTo>
                  <a:pt x="2510" y="2465"/>
                </a:lnTo>
                <a:lnTo>
                  <a:pt x="2507" y="2468"/>
                </a:lnTo>
                <a:lnTo>
                  <a:pt x="2504" y="2469"/>
                </a:lnTo>
                <a:lnTo>
                  <a:pt x="2513" y="2485"/>
                </a:lnTo>
                <a:lnTo>
                  <a:pt x="2502" y="2485"/>
                </a:lnTo>
                <a:lnTo>
                  <a:pt x="2495" y="2471"/>
                </a:lnTo>
                <a:lnTo>
                  <a:pt x="2491" y="2471"/>
                </a:lnTo>
                <a:lnTo>
                  <a:pt x="2491" y="2485"/>
                </a:lnTo>
                <a:lnTo>
                  <a:pt x="2483" y="2485"/>
                </a:lnTo>
                <a:lnTo>
                  <a:pt x="2483" y="2447"/>
                </a:lnTo>
                <a:lnTo>
                  <a:pt x="2488" y="2446"/>
                </a:lnTo>
                <a:lnTo>
                  <a:pt x="2494" y="2446"/>
                </a:lnTo>
                <a:lnTo>
                  <a:pt x="2499" y="2446"/>
                </a:lnTo>
                <a:lnTo>
                  <a:pt x="2502" y="2447"/>
                </a:lnTo>
                <a:lnTo>
                  <a:pt x="2506" y="2448"/>
                </a:lnTo>
                <a:lnTo>
                  <a:pt x="2509" y="2449"/>
                </a:lnTo>
                <a:lnTo>
                  <a:pt x="2511" y="2451"/>
                </a:lnTo>
                <a:lnTo>
                  <a:pt x="2512" y="2453"/>
                </a:lnTo>
                <a:lnTo>
                  <a:pt x="2512" y="2456"/>
                </a:lnTo>
                <a:lnTo>
                  <a:pt x="2513" y="2458"/>
                </a:lnTo>
                <a:close/>
                <a:moveTo>
                  <a:pt x="2494" y="2465"/>
                </a:moveTo>
                <a:lnTo>
                  <a:pt x="2498" y="2464"/>
                </a:lnTo>
                <a:lnTo>
                  <a:pt x="2501" y="2463"/>
                </a:lnTo>
                <a:lnTo>
                  <a:pt x="2502" y="2462"/>
                </a:lnTo>
                <a:lnTo>
                  <a:pt x="2502" y="2461"/>
                </a:lnTo>
                <a:lnTo>
                  <a:pt x="2503" y="2459"/>
                </a:lnTo>
                <a:lnTo>
                  <a:pt x="2502" y="2456"/>
                </a:lnTo>
                <a:lnTo>
                  <a:pt x="2501" y="2454"/>
                </a:lnTo>
                <a:lnTo>
                  <a:pt x="2499" y="2453"/>
                </a:lnTo>
                <a:lnTo>
                  <a:pt x="2494" y="2453"/>
                </a:lnTo>
                <a:lnTo>
                  <a:pt x="2491" y="2453"/>
                </a:lnTo>
                <a:lnTo>
                  <a:pt x="2491" y="2465"/>
                </a:lnTo>
                <a:lnTo>
                  <a:pt x="2494" y="2465"/>
                </a:lnTo>
                <a:close/>
                <a:moveTo>
                  <a:pt x="0" y="2087"/>
                </a:moveTo>
                <a:lnTo>
                  <a:pt x="0" y="2084"/>
                </a:lnTo>
                <a:lnTo>
                  <a:pt x="1" y="2082"/>
                </a:lnTo>
                <a:lnTo>
                  <a:pt x="2" y="2081"/>
                </a:lnTo>
                <a:lnTo>
                  <a:pt x="4" y="2080"/>
                </a:lnTo>
                <a:lnTo>
                  <a:pt x="8" y="2080"/>
                </a:lnTo>
                <a:lnTo>
                  <a:pt x="255" y="2080"/>
                </a:lnTo>
                <a:lnTo>
                  <a:pt x="259" y="2080"/>
                </a:lnTo>
                <a:lnTo>
                  <a:pt x="260" y="2081"/>
                </a:lnTo>
                <a:lnTo>
                  <a:pt x="261" y="2081"/>
                </a:lnTo>
                <a:lnTo>
                  <a:pt x="262" y="2084"/>
                </a:lnTo>
                <a:lnTo>
                  <a:pt x="262" y="2087"/>
                </a:lnTo>
                <a:lnTo>
                  <a:pt x="262" y="2162"/>
                </a:lnTo>
                <a:lnTo>
                  <a:pt x="262" y="2166"/>
                </a:lnTo>
                <a:lnTo>
                  <a:pt x="262" y="2167"/>
                </a:lnTo>
                <a:lnTo>
                  <a:pt x="261" y="2168"/>
                </a:lnTo>
                <a:lnTo>
                  <a:pt x="259" y="2169"/>
                </a:lnTo>
                <a:lnTo>
                  <a:pt x="255" y="2170"/>
                </a:lnTo>
                <a:lnTo>
                  <a:pt x="101" y="2170"/>
                </a:lnTo>
                <a:lnTo>
                  <a:pt x="101" y="2260"/>
                </a:lnTo>
                <a:lnTo>
                  <a:pt x="229" y="2260"/>
                </a:lnTo>
                <a:lnTo>
                  <a:pt x="233" y="2260"/>
                </a:lnTo>
                <a:lnTo>
                  <a:pt x="234" y="2261"/>
                </a:lnTo>
                <a:lnTo>
                  <a:pt x="235" y="2262"/>
                </a:lnTo>
                <a:lnTo>
                  <a:pt x="236" y="2264"/>
                </a:lnTo>
                <a:lnTo>
                  <a:pt x="237" y="2268"/>
                </a:lnTo>
                <a:lnTo>
                  <a:pt x="237" y="2341"/>
                </a:lnTo>
                <a:lnTo>
                  <a:pt x="236" y="2345"/>
                </a:lnTo>
                <a:lnTo>
                  <a:pt x="236" y="2346"/>
                </a:lnTo>
                <a:lnTo>
                  <a:pt x="235" y="2347"/>
                </a:lnTo>
                <a:lnTo>
                  <a:pt x="233" y="2348"/>
                </a:lnTo>
                <a:lnTo>
                  <a:pt x="229" y="2348"/>
                </a:lnTo>
                <a:lnTo>
                  <a:pt x="101" y="2348"/>
                </a:lnTo>
                <a:lnTo>
                  <a:pt x="101" y="2488"/>
                </a:lnTo>
                <a:lnTo>
                  <a:pt x="101" y="2492"/>
                </a:lnTo>
                <a:lnTo>
                  <a:pt x="101" y="2494"/>
                </a:lnTo>
                <a:lnTo>
                  <a:pt x="100" y="2495"/>
                </a:lnTo>
                <a:lnTo>
                  <a:pt x="98" y="2496"/>
                </a:lnTo>
                <a:lnTo>
                  <a:pt x="94" y="2496"/>
                </a:lnTo>
                <a:lnTo>
                  <a:pt x="8" y="2496"/>
                </a:lnTo>
                <a:lnTo>
                  <a:pt x="4" y="2496"/>
                </a:lnTo>
                <a:lnTo>
                  <a:pt x="3" y="2495"/>
                </a:lnTo>
                <a:lnTo>
                  <a:pt x="2" y="2495"/>
                </a:lnTo>
                <a:lnTo>
                  <a:pt x="0" y="2492"/>
                </a:lnTo>
                <a:lnTo>
                  <a:pt x="0" y="2488"/>
                </a:lnTo>
                <a:lnTo>
                  <a:pt x="0" y="2087"/>
                </a:lnTo>
                <a:close/>
                <a:moveTo>
                  <a:pt x="309" y="2348"/>
                </a:moveTo>
                <a:lnTo>
                  <a:pt x="306" y="2348"/>
                </a:lnTo>
                <a:lnTo>
                  <a:pt x="304" y="2348"/>
                </a:lnTo>
                <a:lnTo>
                  <a:pt x="303" y="2347"/>
                </a:lnTo>
                <a:lnTo>
                  <a:pt x="302" y="2345"/>
                </a:lnTo>
                <a:lnTo>
                  <a:pt x="302" y="2341"/>
                </a:lnTo>
                <a:lnTo>
                  <a:pt x="302" y="2268"/>
                </a:lnTo>
                <a:lnTo>
                  <a:pt x="302" y="2264"/>
                </a:lnTo>
                <a:lnTo>
                  <a:pt x="303" y="2263"/>
                </a:lnTo>
                <a:lnTo>
                  <a:pt x="303" y="2262"/>
                </a:lnTo>
                <a:lnTo>
                  <a:pt x="306" y="2260"/>
                </a:lnTo>
                <a:lnTo>
                  <a:pt x="309" y="2260"/>
                </a:lnTo>
                <a:lnTo>
                  <a:pt x="436" y="2260"/>
                </a:lnTo>
                <a:lnTo>
                  <a:pt x="439" y="2260"/>
                </a:lnTo>
                <a:lnTo>
                  <a:pt x="441" y="2261"/>
                </a:lnTo>
                <a:lnTo>
                  <a:pt x="442" y="2262"/>
                </a:lnTo>
                <a:lnTo>
                  <a:pt x="443" y="2264"/>
                </a:lnTo>
                <a:lnTo>
                  <a:pt x="443" y="2268"/>
                </a:lnTo>
                <a:lnTo>
                  <a:pt x="443" y="2341"/>
                </a:lnTo>
                <a:lnTo>
                  <a:pt x="443" y="2345"/>
                </a:lnTo>
                <a:lnTo>
                  <a:pt x="442" y="2346"/>
                </a:lnTo>
                <a:lnTo>
                  <a:pt x="442" y="2347"/>
                </a:lnTo>
                <a:lnTo>
                  <a:pt x="439" y="2348"/>
                </a:lnTo>
                <a:lnTo>
                  <a:pt x="436" y="2348"/>
                </a:lnTo>
                <a:lnTo>
                  <a:pt x="309" y="2348"/>
                </a:lnTo>
                <a:close/>
                <a:moveTo>
                  <a:pt x="585" y="2193"/>
                </a:moveTo>
                <a:lnTo>
                  <a:pt x="585" y="2198"/>
                </a:lnTo>
                <a:lnTo>
                  <a:pt x="585" y="2203"/>
                </a:lnTo>
                <a:lnTo>
                  <a:pt x="587" y="2207"/>
                </a:lnTo>
                <a:lnTo>
                  <a:pt x="588" y="2211"/>
                </a:lnTo>
                <a:lnTo>
                  <a:pt x="591" y="2214"/>
                </a:lnTo>
                <a:lnTo>
                  <a:pt x="594" y="2217"/>
                </a:lnTo>
                <a:lnTo>
                  <a:pt x="597" y="2220"/>
                </a:lnTo>
                <a:lnTo>
                  <a:pt x="601" y="2222"/>
                </a:lnTo>
                <a:lnTo>
                  <a:pt x="606" y="2225"/>
                </a:lnTo>
                <a:lnTo>
                  <a:pt x="611" y="2227"/>
                </a:lnTo>
                <a:lnTo>
                  <a:pt x="625" y="2232"/>
                </a:lnTo>
                <a:lnTo>
                  <a:pt x="643" y="2238"/>
                </a:lnTo>
                <a:lnTo>
                  <a:pt x="663" y="2244"/>
                </a:lnTo>
                <a:lnTo>
                  <a:pt x="680" y="2250"/>
                </a:lnTo>
                <a:lnTo>
                  <a:pt x="695" y="2255"/>
                </a:lnTo>
                <a:lnTo>
                  <a:pt x="708" y="2260"/>
                </a:lnTo>
                <a:lnTo>
                  <a:pt x="721" y="2266"/>
                </a:lnTo>
                <a:lnTo>
                  <a:pt x="732" y="2272"/>
                </a:lnTo>
                <a:lnTo>
                  <a:pt x="741" y="2278"/>
                </a:lnTo>
                <a:lnTo>
                  <a:pt x="750" y="2285"/>
                </a:lnTo>
                <a:lnTo>
                  <a:pt x="754" y="2289"/>
                </a:lnTo>
                <a:lnTo>
                  <a:pt x="758" y="2292"/>
                </a:lnTo>
                <a:lnTo>
                  <a:pt x="765" y="2301"/>
                </a:lnTo>
                <a:lnTo>
                  <a:pt x="771" y="2310"/>
                </a:lnTo>
                <a:lnTo>
                  <a:pt x="776" y="2318"/>
                </a:lnTo>
                <a:lnTo>
                  <a:pt x="778" y="2323"/>
                </a:lnTo>
                <a:lnTo>
                  <a:pt x="779" y="2328"/>
                </a:lnTo>
                <a:lnTo>
                  <a:pt x="782" y="2338"/>
                </a:lnTo>
                <a:lnTo>
                  <a:pt x="784" y="2350"/>
                </a:lnTo>
                <a:lnTo>
                  <a:pt x="785" y="2361"/>
                </a:lnTo>
                <a:lnTo>
                  <a:pt x="786" y="2374"/>
                </a:lnTo>
                <a:lnTo>
                  <a:pt x="785" y="2382"/>
                </a:lnTo>
                <a:lnTo>
                  <a:pt x="785" y="2391"/>
                </a:lnTo>
                <a:lnTo>
                  <a:pt x="784" y="2398"/>
                </a:lnTo>
                <a:lnTo>
                  <a:pt x="782" y="2406"/>
                </a:lnTo>
                <a:lnTo>
                  <a:pt x="781" y="2413"/>
                </a:lnTo>
                <a:lnTo>
                  <a:pt x="778" y="2419"/>
                </a:lnTo>
                <a:lnTo>
                  <a:pt x="776" y="2426"/>
                </a:lnTo>
                <a:lnTo>
                  <a:pt x="773" y="2432"/>
                </a:lnTo>
                <a:lnTo>
                  <a:pt x="770" y="2439"/>
                </a:lnTo>
                <a:lnTo>
                  <a:pt x="766" y="2444"/>
                </a:lnTo>
                <a:lnTo>
                  <a:pt x="761" y="2450"/>
                </a:lnTo>
                <a:lnTo>
                  <a:pt x="757" y="2455"/>
                </a:lnTo>
                <a:lnTo>
                  <a:pt x="748" y="2464"/>
                </a:lnTo>
                <a:lnTo>
                  <a:pt x="742" y="2468"/>
                </a:lnTo>
                <a:lnTo>
                  <a:pt x="737" y="2472"/>
                </a:lnTo>
                <a:lnTo>
                  <a:pt x="726" y="2479"/>
                </a:lnTo>
                <a:lnTo>
                  <a:pt x="713" y="2486"/>
                </a:lnTo>
                <a:lnTo>
                  <a:pt x="699" y="2491"/>
                </a:lnTo>
                <a:lnTo>
                  <a:pt x="686" y="2496"/>
                </a:lnTo>
                <a:lnTo>
                  <a:pt x="670" y="2499"/>
                </a:lnTo>
                <a:lnTo>
                  <a:pt x="663" y="2500"/>
                </a:lnTo>
                <a:lnTo>
                  <a:pt x="655" y="2501"/>
                </a:lnTo>
                <a:lnTo>
                  <a:pt x="640" y="2502"/>
                </a:lnTo>
                <a:lnTo>
                  <a:pt x="623" y="2503"/>
                </a:lnTo>
                <a:lnTo>
                  <a:pt x="606" y="2502"/>
                </a:lnTo>
                <a:lnTo>
                  <a:pt x="587" y="2501"/>
                </a:lnTo>
                <a:lnTo>
                  <a:pt x="570" y="2498"/>
                </a:lnTo>
                <a:lnTo>
                  <a:pt x="554" y="2494"/>
                </a:lnTo>
                <a:lnTo>
                  <a:pt x="538" y="2490"/>
                </a:lnTo>
                <a:lnTo>
                  <a:pt x="524" y="2485"/>
                </a:lnTo>
                <a:lnTo>
                  <a:pt x="512" y="2479"/>
                </a:lnTo>
                <a:lnTo>
                  <a:pt x="500" y="2474"/>
                </a:lnTo>
                <a:lnTo>
                  <a:pt x="498" y="2472"/>
                </a:lnTo>
                <a:lnTo>
                  <a:pt x="496" y="2470"/>
                </a:lnTo>
                <a:lnTo>
                  <a:pt x="495" y="2468"/>
                </a:lnTo>
                <a:lnTo>
                  <a:pt x="494" y="2464"/>
                </a:lnTo>
                <a:lnTo>
                  <a:pt x="494" y="2410"/>
                </a:lnTo>
                <a:lnTo>
                  <a:pt x="495" y="2407"/>
                </a:lnTo>
                <a:lnTo>
                  <a:pt x="495" y="2405"/>
                </a:lnTo>
                <a:lnTo>
                  <a:pt x="497" y="2404"/>
                </a:lnTo>
                <a:lnTo>
                  <a:pt x="500" y="2404"/>
                </a:lnTo>
                <a:lnTo>
                  <a:pt x="506" y="2404"/>
                </a:lnTo>
                <a:lnTo>
                  <a:pt x="515" y="2406"/>
                </a:lnTo>
                <a:lnTo>
                  <a:pt x="542" y="2411"/>
                </a:lnTo>
                <a:lnTo>
                  <a:pt x="559" y="2414"/>
                </a:lnTo>
                <a:lnTo>
                  <a:pt x="577" y="2416"/>
                </a:lnTo>
                <a:lnTo>
                  <a:pt x="597" y="2418"/>
                </a:lnTo>
                <a:lnTo>
                  <a:pt x="617" y="2419"/>
                </a:lnTo>
                <a:lnTo>
                  <a:pt x="634" y="2418"/>
                </a:lnTo>
                <a:lnTo>
                  <a:pt x="641" y="2417"/>
                </a:lnTo>
                <a:lnTo>
                  <a:pt x="647" y="2416"/>
                </a:lnTo>
                <a:lnTo>
                  <a:pt x="659" y="2414"/>
                </a:lnTo>
                <a:lnTo>
                  <a:pt x="664" y="2412"/>
                </a:lnTo>
                <a:lnTo>
                  <a:pt x="668" y="2410"/>
                </a:lnTo>
                <a:lnTo>
                  <a:pt x="672" y="2407"/>
                </a:lnTo>
                <a:lnTo>
                  <a:pt x="677" y="2404"/>
                </a:lnTo>
                <a:lnTo>
                  <a:pt x="679" y="2401"/>
                </a:lnTo>
                <a:lnTo>
                  <a:pt x="682" y="2398"/>
                </a:lnTo>
                <a:lnTo>
                  <a:pt x="683" y="2394"/>
                </a:lnTo>
                <a:lnTo>
                  <a:pt x="685" y="2390"/>
                </a:lnTo>
                <a:lnTo>
                  <a:pt x="685" y="2384"/>
                </a:lnTo>
                <a:lnTo>
                  <a:pt x="686" y="2379"/>
                </a:lnTo>
                <a:lnTo>
                  <a:pt x="685" y="2374"/>
                </a:lnTo>
                <a:lnTo>
                  <a:pt x="685" y="2370"/>
                </a:lnTo>
                <a:lnTo>
                  <a:pt x="684" y="2366"/>
                </a:lnTo>
                <a:lnTo>
                  <a:pt x="682" y="2362"/>
                </a:lnTo>
                <a:lnTo>
                  <a:pt x="680" y="2359"/>
                </a:lnTo>
                <a:lnTo>
                  <a:pt x="677" y="2355"/>
                </a:lnTo>
                <a:lnTo>
                  <a:pt x="672" y="2352"/>
                </a:lnTo>
                <a:lnTo>
                  <a:pt x="668" y="2350"/>
                </a:lnTo>
                <a:lnTo>
                  <a:pt x="664" y="2347"/>
                </a:lnTo>
                <a:lnTo>
                  <a:pt x="658" y="2345"/>
                </a:lnTo>
                <a:lnTo>
                  <a:pt x="652" y="2342"/>
                </a:lnTo>
                <a:lnTo>
                  <a:pt x="646" y="2339"/>
                </a:lnTo>
                <a:lnTo>
                  <a:pt x="629" y="2334"/>
                </a:lnTo>
                <a:lnTo>
                  <a:pt x="610" y="2329"/>
                </a:lnTo>
                <a:lnTo>
                  <a:pt x="594" y="2324"/>
                </a:lnTo>
                <a:lnTo>
                  <a:pt x="578" y="2319"/>
                </a:lnTo>
                <a:lnTo>
                  <a:pt x="564" y="2314"/>
                </a:lnTo>
                <a:lnTo>
                  <a:pt x="552" y="2308"/>
                </a:lnTo>
                <a:lnTo>
                  <a:pt x="540" y="2302"/>
                </a:lnTo>
                <a:lnTo>
                  <a:pt x="530" y="2296"/>
                </a:lnTo>
                <a:lnTo>
                  <a:pt x="521" y="2288"/>
                </a:lnTo>
                <a:lnTo>
                  <a:pt x="513" y="2281"/>
                </a:lnTo>
                <a:lnTo>
                  <a:pt x="507" y="2273"/>
                </a:lnTo>
                <a:lnTo>
                  <a:pt x="500" y="2265"/>
                </a:lnTo>
                <a:lnTo>
                  <a:pt x="495" y="2256"/>
                </a:lnTo>
                <a:lnTo>
                  <a:pt x="493" y="2252"/>
                </a:lnTo>
                <a:lnTo>
                  <a:pt x="492" y="2246"/>
                </a:lnTo>
                <a:lnTo>
                  <a:pt x="489" y="2236"/>
                </a:lnTo>
                <a:lnTo>
                  <a:pt x="487" y="2225"/>
                </a:lnTo>
                <a:lnTo>
                  <a:pt x="486" y="2213"/>
                </a:lnTo>
                <a:lnTo>
                  <a:pt x="485" y="2200"/>
                </a:lnTo>
                <a:lnTo>
                  <a:pt x="486" y="2192"/>
                </a:lnTo>
                <a:lnTo>
                  <a:pt x="486" y="2185"/>
                </a:lnTo>
                <a:lnTo>
                  <a:pt x="487" y="2178"/>
                </a:lnTo>
                <a:lnTo>
                  <a:pt x="488" y="2171"/>
                </a:lnTo>
                <a:lnTo>
                  <a:pt x="492" y="2159"/>
                </a:lnTo>
                <a:lnTo>
                  <a:pt x="497" y="2146"/>
                </a:lnTo>
                <a:lnTo>
                  <a:pt x="504" y="2134"/>
                </a:lnTo>
                <a:lnTo>
                  <a:pt x="507" y="2129"/>
                </a:lnTo>
                <a:lnTo>
                  <a:pt x="511" y="2124"/>
                </a:lnTo>
                <a:lnTo>
                  <a:pt x="515" y="2119"/>
                </a:lnTo>
                <a:lnTo>
                  <a:pt x="519" y="2115"/>
                </a:lnTo>
                <a:lnTo>
                  <a:pt x="528" y="2105"/>
                </a:lnTo>
                <a:lnTo>
                  <a:pt x="533" y="2102"/>
                </a:lnTo>
                <a:lnTo>
                  <a:pt x="539" y="2098"/>
                </a:lnTo>
                <a:lnTo>
                  <a:pt x="551" y="2091"/>
                </a:lnTo>
                <a:lnTo>
                  <a:pt x="562" y="2086"/>
                </a:lnTo>
                <a:lnTo>
                  <a:pt x="569" y="2083"/>
                </a:lnTo>
                <a:lnTo>
                  <a:pt x="575" y="2081"/>
                </a:lnTo>
                <a:lnTo>
                  <a:pt x="588" y="2078"/>
                </a:lnTo>
                <a:lnTo>
                  <a:pt x="596" y="2076"/>
                </a:lnTo>
                <a:lnTo>
                  <a:pt x="603" y="2075"/>
                </a:lnTo>
                <a:lnTo>
                  <a:pt x="617" y="2074"/>
                </a:lnTo>
                <a:lnTo>
                  <a:pt x="633" y="2073"/>
                </a:lnTo>
                <a:lnTo>
                  <a:pt x="649" y="2074"/>
                </a:lnTo>
                <a:lnTo>
                  <a:pt x="666" y="2075"/>
                </a:lnTo>
                <a:lnTo>
                  <a:pt x="682" y="2077"/>
                </a:lnTo>
                <a:lnTo>
                  <a:pt x="697" y="2080"/>
                </a:lnTo>
                <a:lnTo>
                  <a:pt x="711" y="2084"/>
                </a:lnTo>
                <a:lnTo>
                  <a:pt x="726" y="2089"/>
                </a:lnTo>
                <a:lnTo>
                  <a:pt x="740" y="2095"/>
                </a:lnTo>
                <a:lnTo>
                  <a:pt x="753" y="2101"/>
                </a:lnTo>
                <a:lnTo>
                  <a:pt x="756" y="2103"/>
                </a:lnTo>
                <a:lnTo>
                  <a:pt x="758" y="2105"/>
                </a:lnTo>
                <a:lnTo>
                  <a:pt x="759" y="2107"/>
                </a:lnTo>
                <a:lnTo>
                  <a:pt x="759" y="2112"/>
                </a:lnTo>
                <a:lnTo>
                  <a:pt x="759" y="2166"/>
                </a:lnTo>
                <a:lnTo>
                  <a:pt x="759" y="2169"/>
                </a:lnTo>
                <a:lnTo>
                  <a:pt x="758" y="2171"/>
                </a:lnTo>
                <a:lnTo>
                  <a:pt x="756" y="2172"/>
                </a:lnTo>
                <a:lnTo>
                  <a:pt x="753" y="2172"/>
                </a:lnTo>
                <a:lnTo>
                  <a:pt x="747" y="2172"/>
                </a:lnTo>
                <a:lnTo>
                  <a:pt x="738" y="2170"/>
                </a:lnTo>
                <a:lnTo>
                  <a:pt x="711" y="2165"/>
                </a:lnTo>
                <a:lnTo>
                  <a:pt x="695" y="2162"/>
                </a:lnTo>
                <a:lnTo>
                  <a:pt x="678" y="2160"/>
                </a:lnTo>
                <a:lnTo>
                  <a:pt x="658" y="2158"/>
                </a:lnTo>
                <a:lnTo>
                  <a:pt x="638" y="2157"/>
                </a:lnTo>
                <a:lnTo>
                  <a:pt x="630" y="2158"/>
                </a:lnTo>
                <a:lnTo>
                  <a:pt x="624" y="2158"/>
                </a:lnTo>
                <a:lnTo>
                  <a:pt x="619" y="2159"/>
                </a:lnTo>
                <a:lnTo>
                  <a:pt x="613" y="2160"/>
                </a:lnTo>
                <a:lnTo>
                  <a:pt x="609" y="2161"/>
                </a:lnTo>
                <a:lnTo>
                  <a:pt x="605" y="2163"/>
                </a:lnTo>
                <a:lnTo>
                  <a:pt x="601" y="2165"/>
                </a:lnTo>
                <a:lnTo>
                  <a:pt x="598" y="2167"/>
                </a:lnTo>
                <a:lnTo>
                  <a:pt x="595" y="2170"/>
                </a:lnTo>
                <a:lnTo>
                  <a:pt x="592" y="2172"/>
                </a:lnTo>
                <a:lnTo>
                  <a:pt x="588" y="2178"/>
                </a:lnTo>
                <a:lnTo>
                  <a:pt x="586" y="2182"/>
                </a:lnTo>
                <a:lnTo>
                  <a:pt x="585" y="2185"/>
                </a:lnTo>
                <a:lnTo>
                  <a:pt x="585" y="2189"/>
                </a:lnTo>
                <a:lnTo>
                  <a:pt x="585" y="2193"/>
                </a:lnTo>
                <a:close/>
                <a:moveTo>
                  <a:pt x="926" y="2366"/>
                </a:moveTo>
                <a:lnTo>
                  <a:pt x="927" y="2373"/>
                </a:lnTo>
                <a:lnTo>
                  <a:pt x="927" y="2377"/>
                </a:lnTo>
                <a:lnTo>
                  <a:pt x="928" y="2381"/>
                </a:lnTo>
                <a:lnTo>
                  <a:pt x="930" y="2388"/>
                </a:lnTo>
                <a:lnTo>
                  <a:pt x="932" y="2394"/>
                </a:lnTo>
                <a:lnTo>
                  <a:pt x="935" y="2399"/>
                </a:lnTo>
                <a:lnTo>
                  <a:pt x="937" y="2401"/>
                </a:lnTo>
                <a:lnTo>
                  <a:pt x="940" y="2404"/>
                </a:lnTo>
                <a:lnTo>
                  <a:pt x="944" y="2408"/>
                </a:lnTo>
                <a:lnTo>
                  <a:pt x="948" y="2411"/>
                </a:lnTo>
                <a:lnTo>
                  <a:pt x="954" y="2414"/>
                </a:lnTo>
                <a:lnTo>
                  <a:pt x="959" y="2417"/>
                </a:lnTo>
                <a:lnTo>
                  <a:pt x="966" y="2419"/>
                </a:lnTo>
                <a:lnTo>
                  <a:pt x="969" y="2419"/>
                </a:lnTo>
                <a:lnTo>
                  <a:pt x="973" y="2420"/>
                </a:lnTo>
                <a:lnTo>
                  <a:pt x="980" y="2421"/>
                </a:lnTo>
                <a:lnTo>
                  <a:pt x="990" y="2422"/>
                </a:lnTo>
                <a:lnTo>
                  <a:pt x="998" y="2423"/>
                </a:lnTo>
                <a:lnTo>
                  <a:pt x="1008" y="2423"/>
                </a:lnTo>
                <a:lnTo>
                  <a:pt x="1028" y="2422"/>
                </a:lnTo>
                <a:lnTo>
                  <a:pt x="1037" y="2422"/>
                </a:lnTo>
                <a:lnTo>
                  <a:pt x="1046" y="2421"/>
                </a:lnTo>
                <a:lnTo>
                  <a:pt x="1062" y="2419"/>
                </a:lnTo>
                <a:lnTo>
                  <a:pt x="1077" y="2416"/>
                </a:lnTo>
                <a:lnTo>
                  <a:pt x="1099" y="2412"/>
                </a:lnTo>
                <a:lnTo>
                  <a:pt x="1107" y="2410"/>
                </a:lnTo>
                <a:lnTo>
                  <a:pt x="1113" y="2410"/>
                </a:lnTo>
                <a:lnTo>
                  <a:pt x="1116" y="2410"/>
                </a:lnTo>
                <a:lnTo>
                  <a:pt x="1118" y="2411"/>
                </a:lnTo>
                <a:lnTo>
                  <a:pt x="1119" y="2413"/>
                </a:lnTo>
                <a:lnTo>
                  <a:pt x="1119" y="2416"/>
                </a:lnTo>
                <a:lnTo>
                  <a:pt x="1119" y="2468"/>
                </a:lnTo>
                <a:lnTo>
                  <a:pt x="1119" y="2471"/>
                </a:lnTo>
                <a:lnTo>
                  <a:pt x="1118" y="2473"/>
                </a:lnTo>
                <a:lnTo>
                  <a:pt x="1117" y="2474"/>
                </a:lnTo>
                <a:lnTo>
                  <a:pt x="1115" y="2476"/>
                </a:lnTo>
                <a:lnTo>
                  <a:pt x="1111" y="2477"/>
                </a:lnTo>
                <a:lnTo>
                  <a:pt x="1099" y="2483"/>
                </a:lnTo>
                <a:lnTo>
                  <a:pt x="1087" y="2487"/>
                </a:lnTo>
                <a:lnTo>
                  <a:pt x="1073" y="2491"/>
                </a:lnTo>
                <a:lnTo>
                  <a:pt x="1058" y="2495"/>
                </a:lnTo>
                <a:lnTo>
                  <a:pt x="1042" y="2498"/>
                </a:lnTo>
                <a:lnTo>
                  <a:pt x="1026" y="2501"/>
                </a:lnTo>
                <a:lnTo>
                  <a:pt x="1016" y="2502"/>
                </a:lnTo>
                <a:lnTo>
                  <a:pt x="1008" y="2502"/>
                </a:lnTo>
                <a:lnTo>
                  <a:pt x="989" y="2503"/>
                </a:lnTo>
                <a:lnTo>
                  <a:pt x="970" y="2502"/>
                </a:lnTo>
                <a:lnTo>
                  <a:pt x="961" y="2502"/>
                </a:lnTo>
                <a:lnTo>
                  <a:pt x="953" y="2501"/>
                </a:lnTo>
                <a:lnTo>
                  <a:pt x="935" y="2498"/>
                </a:lnTo>
                <a:lnTo>
                  <a:pt x="928" y="2496"/>
                </a:lnTo>
                <a:lnTo>
                  <a:pt x="920" y="2494"/>
                </a:lnTo>
                <a:lnTo>
                  <a:pt x="913" y="2492"/>
                </a:lnTo>
                <a:lnTo>
                  <a:pt x="906" y="2489"/>
                </a:lnTo>
                <a:lnTo>
                  <a:pt x="899" y="2486"/>
                </a:lnTo>
                <a:lnTo>
                  <a:pt x="892" y="2482"/>
                </a:lnTo>
                <a:lnTo>
                  <a:pt x="886" y="2478"/>
                </a:lnTo>
                <a:lnTo>
                  <a:pt x="880" y="2474"/>
                </a:lnTo>
                <a:lnTo>
                  <a:pt x="874" y="2470"/>
                </a:lnTo>
                <a:lnTo>
                  <a:pt x="869" y="2465"/>
                </a:lnTo>
                <a:lnTo>
                  <a:pt x="864" y="2460"/>
                </a:lnTo>
                <a:lnTo>
                  <a:pt x="860" y="2455"/>
                </a:lnTo>
                <a:lnTo>
                  <a:pt x="850" y="2443"/>
                </a:lnTo>
                <a:lnTo>
                  <a:pt x="843" y="2429"/>
                </a:lnTo>
                <a:lnTo>
                  <a:pt x="841" y="2426"/>
                </a:lnTo>
                <a:lnTo>
                  <a:pt x="840" y="2422"/>
                </a:lnTo>
                <a:lnTo>
                  <a:pt x="837" y="2415"/>
                </a:lnTo>
                <a:lnTo>
                  <a:pt x="832" y="2399"/>
                </a:lnTo>
                <a:lnTo>
                  <a:pt x="831" y="2390"/>
                </a:lnTo>
                <a:lnTo>
                  <a:pt x="829" y="2381"/>
                </a:lnTo>
                <a:lnTo>
                  <a:pt x="828" y="2371"/>
                </a:lnTo>
                <a:lnTo>
                  <a:pt x="827" y="2362"/>
                </a:lnTo>
                <a:lnTo>
                  <a:pt x="827" y="2352"/>
                </a:lnTo>
                <a:lnTo>
                  <a:pt x="826" y="2342"/>
                </a:lnTo>
                <a:lnTo>
                  <a:pt x="827" y="2331"/>
                </a:lnTo>
                <a:lnTo>
                  <a:pt x="827" y="2321"/>
                </a:lnTo>
                <a:lnTo>
                  <a:pt x="828" y="2312"/>
                </a:lnTo>
                <a:lnTo>
                  <a:pt x="829" y="2303"/>
                </a:lnTo>
                <a:lnTo>
                  <a:pt x="832" y="2285"/>
                </a:lnTo>
                <a:lnTo>
                  <a:pt x="835" y="2277"/>
                </a:lnTo>
                <a:lnTo>
                  <a:pt x="837" y="2269"/>
                </a:lnTo>
                <a:lnTo>
                  <a:pt x="843" y="2255"/>
                </a:lnTo>
                <a:lnTo>
                  <a:pt x="850" y="2240"/>
                </a:lnTo>
                <a:lnTo>
                  <a:pt x="855" y="2234"/>
                </a:lnTo>
                <a:lnTo>
                  <a:pt x="859" y="2228"/>
                </a:lnTo>
                <a:lnTo>
                  <a:pt x="864" y="2222"/>
                </a:lnTo>
                <a:lnTo>
                  <a:pt x="868" y="2217"/>
                </a:lnTo>
                <a:lnTo>
                  <a:pt x="874" y="2212"/>
                </a:lnTo>
                <a:lnTo>
                  <a:pt x="879" y="2207"/>
                </a:lnTo>
                <a:lnTo>
                  <a:pt x="891" y="2198"/>
                </a:lnTo>
                <a:lnTo>
                  <a:pt x="904" y="2190"/>
                </a:lnTo>
                <a:lnTo>
                  <a:pt x="911" y="2187"/>
                </a:lnTo>
                <a:lnTo>
                  <a:pt x="918" y="2184"/>
                </a:lnTo>
                <a:lnTo>
                  <a:pt x="933" y="2180"/>
                </a:lnTo>
                <a:lnTo>
                  <a:pt x="942" y="2178"/>
                </a:lnTo>
                <a:lnTo>
                  <a:pt x="950" y="2176"/>
                </a:lnTo>
                <a:lnTo>
                  <a:pt x="958" y="2175"/>
                </a:lnTo>
                <a:lnTo>
                  <a:pt x="967" y="2174"/>
                </a:lnTo>
                <a:lnTo>
                  <a:pt x="985" y="2174"/>
                </a:lnTo>
                <a:lnTo>
                  <a:pt x="995" y="2174"/>
                </a:lnTo>
                <a:lnTo>
                  <a:pt x="1005" y="2175"/>
                </a:lnTo>
                <a:lnTo>
                  <a:pt x="1014" y="2175"/>
                </a:lnTo>
                <a:lnTo>
                  <a:pt x="1023" y="2177"/>
                </a:lnTo>
                <a:lnTo>
                  <a:pt x="1032" y="2178"/>
                </a:lnTo>
                <a:lnTo>
                  <a:pt x="1040" y="2180"/>
                </a:lnTo>
                <a:lnTo>
                  <a:pt x="1048" y="2183"/>
                </a:lnTo>
                <a:lnTo>
                  <a:pt x="1055" y="2185"/>
                </a:lnTo>
                <a:lnTo>
                  <a:pt x="1068" y="2192"/>
                </a:lnTo>
                <a:lnTo>
                  <a:pt x="1075" y="2195"/>
                </a:lnTo>
                <a:lnTo>
                  <a:pt x="1081" y="2199"/>
                </a:lnTo>
                <a:lnTo>
                  <a:pt x="1086" y="2205"/>
                </a:lnTo>
                <a:lnTo>
                  <a:pt x="1091" y="2209"/>
                </a:lnTo>
                <a:lnTo>
                  <a:pt x="1096" y="2214"/>
                </a:lnTo>
                <a:lnTo>
                  <a:pt x="1100" y="2219"/>
                </a:lnTo>
                <a:lnTo>
                  <a:pt x="1108" y="2230"/>
                </a:lnTo>
                <a:lnTo>
                  <a:pt x="1116" y="2242"/>
                </a:lnTo>
                <a:lnTo>
                  <a:pt x="1118" y="2249"/>
                </a:lnTo>
                <a:lnTo>
                  <a:pt x="1121" y="2255"/>
                </a:lnTo>
                <a:lnTo>
                  <a:pt x="1125" y="2269"/>
                </a:lnTo>
                <a:lnTo>
                  <a:pt x="1128" y="2283"/>
                </a:lnTo>
                <a:lnTo>
                  <a:pt x="1131" y="2299"/>
                </a:lnTo>
                <a:lnTo>
                  <a:pt x="1132" y="2315"/>
                </a:lnTo>
                <a:lnTo>
                  <a:pt x="1132" y="2332"/>
                </a:lnTo>
                <a:lnTo>
                  <a:pt x="1132" y="2358"/>
                </a:lnTo>
                <a:lnTo>
                  <a:pt x="1132" y="2362"/>
                </a:lnTo>
                <a:lnTo>
                  <a:pt x="1132" y="2363"/>
                </a:lnTo>
                <a:lnTo>
                  <a:pt x="1131" y="2364"/>
                </a:lnTo>
                <a:lnTo>
                  <a:pt x="1129" y="2365"/>
                </a:lnTo>
                <a:lnTo>
                  <a:pt x="1125" y="2366"/>
                </a:lnTo>
                <a:lnTo>
                  <a:pt x="926" y="2366"/>
                </a:lnTo>
                <a:close/>
                <a:moveTo>
                  <a:pt x="925" y="2310"/>
                </a:moveTo>
                <a:lnTo>
                  <a:pt x="1038" y="2310"/>
                </a:lnTo>
                <a:lnTo>
                  <a:pt x="1038" y="2302"/>
                </a:lnTo>
                <a:lnTo>
                  <a:pt x="1037" y="2293"/>
                </a:lnTo>
                <a:lnTo>
                  <a:pt x="1036" y="2286"/>
                </a:lnTo>
                <a:lnTo>
                  <a:pt x="1035" y="2280"/>
                </a:lnTo>
                <a:lnTo>
                  <a:pt x="1033" y="2275"/>
                </a:lnTo>
                <a:lnTo>
                  <a:pt x="1031" y="2269"/>
                </a:lnTo>
                <a:lnTo>
                  <a:pt x="1029" y="2265"/>
                </a:lnTo>
                <a:lnTo>
                  <a:pt x="1026" y="2261"/>
                </a:lnTo>
                <a:lnTo>
                  <a:pt x="1022" y="2257"/>
                </a:lnTo>
                <a:lnTo>
                  <a:pt x="1018" y="2254"/>
                </a:lnTo>
                <a:lnTo>
                  <a:pt x="1014" y="2252"/>
                </a:lnTo>
                <a:lnTo>
                  <a:pt x="1009" y="2250"/>
                </a:lnTo>
                <a:lnTo>
                  <a:pt x="1004" y="2248"/>
                </a:lnTo>
                <a:lnTo>
                  <a:pt x="998" y="2246"/>
                </a:lnTo>
                <a:lnTo>
                  <a:pt x="992" y="2246"/>
                </a:lnTo>
                <a:lnTo>
                  <a:pt x="985" y="2245"/>
                </a:lnTo>
                <a:lnTo>
                  <a:pt x="978" y="2246"/>
                </a:lnTo>
                <a:lnTo>
                  <a:pt x="972" y="2246"/>
                </a:lnTo>
                <a:lnTo>
                  <a:pt x="967" y="2248"/>
                </a:lnTo>
                <a:lnTo>
                  <a:pt x="961" y="2250"/>
                </a:lnTo>
                <a:lnTo>
                  <a:pt x="956" y="2252"/>
                </a:lnTo>
                <a:lnTo>
                  <a:pt x="952" y="2254"/>
                </a:lnTo>
                <a:lnTo>
                  <a:pt x="947" y="2257"/>
                </a:lnTo>
                <a:lnTo>
                  <a:pt x="943" y="2261"/>
                </a:lnTo>
                <a:lnTo>
                  <a:pt x="940" y="2265"/>
                </a:lnTo>
                <a:lnTo>
                  <a:pt x="936" y="2269"/>
                </a:lnTo>
                <a:lnTo>
                  <a:pt x="933" y="2275"/>
                </a:lnTo>
                <a:lnTo>
                  <a:pt x="930" y="2280"/>
                </a:lnTo>
                <a:lnTo>
                  <a:pt x="928" y="2286"/>
                </a:lnTo>
                <a:lnTo>
                  <a:pt x="927" y="2293"/>
                </a:lnTo>
                <a:lnTo>
                  <a:pt x="926" y="2302"/>
                </a:lnTo>
                <a:lnTo>
                  <a:pt x="925" y="2310"/>
                </a:lnTo>
                <a:close/>
                <a:moveTo>
                  <a:pt x="1332" y="2174"/>
                </a:moveTo>
                <a:lnTo>
                  <a:pt x="1347" y="2174"/>
                </a:lnTo>
                <a:lnTo>
                  <a:pt x="1361" y="2176"/>
                </a:lnTo>
                <a:lnTo>
                  <a:pt x="1376" y="2178"/>
                </a:lnTo>
                <a:lnTo>
                  <a:pt x="1390" y="2181"/>
                </a:lnTo>
                <a:lnTo>
                  <a:pt x="1403" y="2185"/>
                </a:lnTo>
                <a:lnTo>
                  <a:pt x="1415" y="2189"/>
                </a:lnTo>
                <a:lnTo>
                  <a:pt x="1428" y="2193"/>
                </a:lnTo>
                <a:lnTo>
                  <a:pt x="1438" y="2198"/>
                </a:lnTo>
                <a:lnTo>
                  <a:pt x="1442" y="2200"/>
                </a:lnTo>
                <a:lnTo>
                  <a:pt x="1443" y="2202"/>
                </a:lnTo>
                <a:lnTo>
                  <a:pt x="1444" y="2203"/>
                </a:lnTo>
                <a:lnTo>
                  <a:pt x="1445" y="2205"/>
                </a:lnTo>
                <a:lnTo>
                  <a:pt x="1445" y="2209"/>
                </a:lnTo>
                <a:lnTo>
                  <a:pt x="1445" y="2259"/>
                </a:lnTo>
                <a:lnTo>
                  <a:pt x="1445" y="2262"/>
                </a:lnTo>
                <a:lnTo>
                  <a:pt x="1445" y="2263"/>
                </a:lnTo>
                <a:lnTo>
                  <a:pt x="1444" y="2264"/>
                </a:lnTo>
                <a:lnTo>
                  <a:pt x="1443" y="2265"/>
                </a:lnTo>
                <a:lnTo>
                  <a:pt x="1440" y="2265"/>
                </a:lnTo>
                <a:lnTo>
                  <a:pt x="1435" y="2265"/>
                </a:lnTo>
                <a:lnTo>
                  <a:pt x="1428" y="2264"/>
                </a:lnTo>
                <a:lnTo>
                  <a:pt x="1407" y="2260"/>
                </a:lnTo>
                <a:lnTo>
                  <a:pt x="1394" y="2258"/>
                </a:lnTo>
                <a:lnTo>
                  <a:pt x="1380" y="2256"/>
                </a:lnTo>
                <a:lnTo>
                  <a:pt x="1364" y="2254"/>
                </a:lnTo>
                <a:lnTo>
                  <a:pt x="1348" y="2254"/>
                </a:lnTo>
                <a:lnTo>
                  <a:pt x="1339" y="2254"/>
                </a:lnTo>
                <a:lnTo>
                  <a:pt x="1329" y="2255"/>
                </a:lnTo>
                <a:lnTo>
                  <a:pt x="1321" y="2257"/>
                </a:lnTo>
                <a:lnTo>
                  <a:pt x="1313" y="2259"/>
                </a:lnTo>
                <a:lnTo>
                  <a:pt x="1307" y="2262"/>
                </a:lnTo>
                <a:lnTo>
                  <a:pt x="1301" y="2266"/>
                </a:lnTo>
                <a:lnTo>
                  <a:pt x="1298" y="2268"/>
                </a:lnTo>
                <a:lnTo>
                  <a:pt x="1295" y="2270"/>
                </a:lnTo>
                <a:lnTo>
                  <a:pt x="1291" y="2275"/>
                </a:lnTo>
                <a:lnTo>
                  <a:pt x="1286" y="2281"/>
                </a:lnTo>
                <a:lnTo>
                  <a:pt x="1282" y="2287"/>
                </a:lnTo>
                <a:lnTo>
                  <a:pt x="1279" y="2295"/>
                </a:lnTo>
                <a:lnTo>
                  <a:pt x="1278" y="2298"/>
                </a:lnTo>
                <a:lnTo>
                  <a:pt x="1277" y="2302"/>
                </a:lnTo>
                <a:lnTo>
                  <a:pt x="1275" y="2310"/>
                </a:lnTo>
                <a:lnTo>
                  <a:pt x="1274" y="2319"/>
                </a:lnTo>
                <a:lnTo>
                  <a:pt x="1273" y="2328"/>
                </a:lnTo>
                <a:lnTo>
                  <a:pt x="1273" y="2338"/>
                </a:lnTo>
                <a:lnTo>
                  <a:pt x="1273" y="2349"/>
                </a:lnTo>
                <a:lnTo>
                  <a:pt x="1274" y="2358"/>
                </a:lnTo>
                <a:lnTo>
                  <a:pt x="1275" y="2367"/>
                </a:lnTo>
                <a:lnTo>
                  <a:pt x="1277" y="2375"/>
                </a:lnTo>
                <a:lnTo>
                  <a:pt x="1279" y="2382"/>
                </a:lnTo>
                <a:lnTo>
                  <a:pt x="1282" y="2390"/>
                </a:lnTo>
                <a:lnTo>
                  <a:pt x="1286" y="2396"/>
                </a:lnTo>
                <a:lnTo>
                  <a:pt x="1291" y="2402"/>
                </a:lnTo>
                <a:lnTo>
                  <a:pt x="1295" y="2407"/>
                </a:lnTo>
                <a:lnTo>
                  <a:pt x="1301" y="2411"/>
                </a:lnTo>
                <a:lnTo>
                  <a:pt x="1307" y="2414"/>
                </a:lnTo>
                <a:lnTo>
                  <a:pt x="1313" y="2417"/>
                </a:lnTo>
                <a:lnTo>
                  <a:pt x="1317" y="2419"/>
                </a:lnTo>
                <a:lnTo>
                  <a:pt x="1321" y="2420"/>
                </a:lnTo>
                <a:lnTo>
                  <a:pt x="1329" y="2421"/>
                </a:lnTo>
                <a:lnTo>
                  <a:pt x="1339" y="2422"/>
                </a:lnTo>
                <a:lnTo>
                  <a:pt x="1348" y="2423"/>
                </a:lnTo>
                <a:lnTo>
                  <a:pt x="1364" y="2422"/>
                </a:lnTo>
                <a:lnTo>
                  <a:pt x="1372" y="2422"/>
                </a:lnTo>
                <a:lnTo>
                  <a:pt x="1381" y="2421"/>
                </a:lnTo>
                <a:lnTo>
                  <a:pt x="1395" y="2419"/>
                </a:lnTo>
                <a:lnTo>
                  <a:pt x="1408" y="2416"/>
                </a:lnTo>
                <a:lnTo>
                  <a:pt x="1430" y="2412"/>
                </a:lnTo>
                <a:lnTo>
                  <a:pt x="1438" y="2410"/>
                </a:lnTo>
                <a:lnTo>
                  <a:pt x="1443" y="2410"/>
                </a:lnTo>
                <a:lnTo>
                  <a:pt x="1445" y="2410"/>
                </a:lnTo>
                <a:lnTo>
                  <a:pt x="1447" y="2411"/>
                </a:lnTo>
                <a:lnTo>
                  <a:pt x="1447" y="2413"/>
                </a:lnTo>
                <a:lnTo>
                  <a:pt x="1448" y="2416"/>
                </a:lnTo>
                <a:lnTo>
                  <a:pt x="1448" y="2468"/>
                </a:lnTo>
                <a:lnTo>
                  <a:pt x="1447" y="2471"/>
                </a:lnTo>
                <a:lnTo>
                  <a:pt x="1447" y="2474"/>
                </a:lnTo>
                <a:lnTo>
                  <a:pt x="1444" y="2476"/>
                </a:lnTo>
                <a:lnTo>
                  <a:pt x="1441" y="2478"/>
                </a:lnTo>
                <a:lnTo>
                  <a:pt x="1430" y="2483"/>
                </a:lnTo>
                <a:lnTo>
                  <a:pt x="1419" y="2488"/>
                </a:lnTo>
                <a:lnTo>
                  <a:pt x="1405" y="2492"/>
                </a:lnTo>
                <a:lnTo>
                  <a:pt x="1391" y="2496"/>
                </a:lnTo>
                <a:lnTo>
                  <a:pt x="1377" y="2499"/>
                </a:lnTo>
                <a:lnTo>
                  <a:pt x="1361" y="2501"/>
                </a:lnTo>
                <a:lnTo>
                  <a:pt x="1347" y="2502"/>
                </a:lnTo>
                <a:lnTo>
                  <a:pt x="1332" y="2503"/>
                </a:lnTo>
                <a:lnTo>
                  <a:pt x="1321" y="2503"/>
                </a:lnTo>
                <a:lnTo>
                  <a:pt x="1312" y="2502"/>
                </a:lnTo>
                <a:lnTo>
                  <a:pt x="1303" y="2501"/>
                </a:lnTo>
                <a:lnTo>
                  <a:pt x="1294" y="2500"/>
                </a:lnTo>
                <a:lnTo>
                  <a:pt x="1284" y="2498"/>
                </a:lnTo>
                <a:lnTo>
                  <a:pt x="1276" y="2496"/>
                </a:lnTo>
                <a:lnTo>
                  <a:pt x="1261" y="2491"/>
                </a:lnTo>
                <a:lnTo>
                  <a:pt x="1254" y="2488"/>
                </a:lnTo>
                <a:lnTo>
                  <a:pt x="1247" y="2485"/>
                </a:lnTo>
                <a:lnTo>
                  <a:pt x="1239" y="2481"/>
                </a:lnTo>
                <a:lnTo>
                  <a:pt x="1233" y="2476"/>
                </a:lnTo>
                <a:lnTo>
                  <a:pt x="1227" y="2472"/>
                </a:lnTo>
                <a:lnTo>
                  <a:pt x="1222" y="2467"/>
                </a:lnTo>
                <a:lnTo>
                  <a:pt x="1212" y="2457"/>
                </a:lnTo>
                <a:lnTo>
                  <a:pt x="1209" y="2454"/>
                </a:lnTo>
                <a:lnTo>
                  <a:pt x="1207" y="2452"/>
                </a:lnTo>
                <a:lnTo>
                  <a:pt x="1203" y="2446"/>
                </a:lnTo>
                <a:lnTo>
                  <a:pt x="1194" y="2434"/>
                </a:lnTo>
                <a:lnTo>
                  <a:pt x="1188" y="2419"/>
                </a:lnTo>
                <a:lnTo>
                  <a:pt x="1185" y="2412"/>
                </a:lnTo>
                <a:lnTo>
                  <a:pt x="1182" y="2405"/>
                </a:lnTo>
                <a:lnTo>
                  <a:pt x="1180" y="2398"/>
                </a:lnTo>
                <a:lnTo>
                  <a:pt x="1178" y="2390"/>
                </a:lnTo>
                <a:lnTo>
                  <a:pt x="1175" y="2373"/>
                </a:lnTo>
                <a:lnTo>
                  <a:pt x="1174" y="2356"/>
                </a:lnTo>
                <a:lnTo>
                  <a:pt x="1173" y="2348"/>
                </a:lnTo>
                <a:lnTo>
                  <a:pt x="1173" y="2338"/>
                </a:lnTo>
                <a:lnTo>
                  <a:pt x="1174" y="2320"/>
                </a:lnTo>
                <a:lnTo>
                  <a:pt x="1175" y="2304"/>
                </a:lnTo>
                <a:lnTo>
                  <a:pt x="1177" y="2295"/>
                </a:lnTo>
                <a:lnTo>
                  <a:pt x="1178" y="2287"/>
                </a:lnTo>
                <a:lnTo>
                  <a:pt x="1182" y="2271"/>
                </a:lnTo>
                <a:lnTo>
                  <a:pt x="1185" y="2264"/>
                </a:lnTo>
                <a:lnTo>
                  <a:pt x="1188" y="2257"/>
                </a:lnTo>
                <a:lnTo>
                  <a:pt x="1191" y="2251"/>
                </a:lnTo>
                <a:lnTo>
                  <a:pt x="1194" y="2243"/>
                </a:lnTo>
                <a:lnTo>
                  <a:pt x="1198" y="2237"/>
                </a:lnTo>
                <a:lnTo>
                  <a:pt x="1203" y="2231"/>
                </a:lnTo>
                <a:lnTo>
                  <a:pt x="1207" y="2225"/>
                </a:lnTo>
                <a:lnTo>
                  <a:pt x="1212" y="2220"/>
                </a:lnTo>
                <a:lnTo>
                  <a:pt x="1217" y="2214"/>
                </a:lnTo>
                <a:lnTo>
                  <a:pt x="1222" y="2210"/>
                </a:lnTo>
                <a:lnTo>
                  <a:pt x="1227" y="2205"/>
                </a:lnTo>
                <a:lnTo>
                  <a:pt x="1233" y="2200"/>
                </a:lnTo>
                <a:lnTo>
                  <a:pt x="1247" y="2192"/>
                </a:lnTo>
                <a:lnTo>
                  <a:pt x="1254" y="2189"/>
                </a:lnTo>
                <a:lnTo>
                  <a:pt x="1261" y="2186"/>
                </a:lnTo>
                <a:lnTo>
                  <a:pt x="1268" y="2183"/>
                </a:lnTo>
                <a:lnTo>
                  <a:pt x="1276" y="2180"/>
                </a:lnTo>
                <a:lnTo>
                  <a:pt x="1284" y="2178"/>
                </a:lnTo>
                <a:lnTo>
                  <a:pt x="1294" y="2177"/>
                </a:lnTo>
                <a:lnTo>
                  <a:pt x="1303" y="2176"/>
                </a:lnTo>
                <a:lnTo>
                  <a:pt x="1312" y="2175"/>
                </a:lnTo>
                <a:lnTo>
                  <a:pt x="1321" y="2174"/>
                </a:lnTo>
                <a:lnTo>
                  <a:pt x="1332" y="2174"/>
                </a:lnTo>
                <a:close/>
                <a:moveTo>
                  <a:pt x="1649" y="2503"/>
                </a:moveTo>
                <a:lnTo>
                  <a:pt x="1632" y="2503"/>
                </a:lnTo>
                <a:lnTo>
                  <a:pt x="1617" y="2502"/>
                </a:lnTo>
                <a:lnTo>
                  <a:pt x="1603" y="2500"/>
                </a:lnTo>
                <a:lnTo>
                  <a:pt x="1588" y="2497"/>
                </a:lnTo>
                <a:lnTo>
                  <a:pt x="1575" y="2494"/>
                </a:lnTo>
                <a:lnTo>
                  <a:pt x="1569" y="2492"/>
                </a:lnTo>
                <a:lnTo>
                  <a:pt x="1563" y="2489"/>
                </a:lnTo>
                <a:lnTo>
                  <a:pt x="1551" y="2484"/>
                </a:lnTo>
                <a:lnTo>
                  <a:pt x="1540" y="2476"/>
                </a:lnTo>
                <a:lnTo>
                  <a:pt x="1531" y="2468"/>
                </a:lnTo>
                <a:lnTo>
                  <a:pt x="1526" y="2464"/>
                </a:lnTo>
                <a:lnTo>
                  <a:pt x="1522" y="2460"/>
                </a:lnTo>
                <a:lnTo>
                  <a:pt x="1518" y="2455"/>
                </a:lnTo>
                <a:lnTo>
                  <a:pt x="1515" y="2449"/>
                </a:lnTo>
                <a:lnTo>
                  <a:pt x="1512" y="2444"/>
                </a:lnTo>
                <a:lnTo>
                  <a:pt x="1509" y="2438"/>
                </a:lnTo>
                <a:lnTo>
                  <a:pt x="1506" y="2430"/>
                </a:lnTo>
                <a:lnTo>
                  <a:pt x="1503" y="2424"/>
                </a:lnTo>
                <a:lnTo>
                  <a:pt x="1501" y="2417"/>
                </a:lnTo>
                <a:lnTo>
                  <a:pt x="1500" y="2409"/>
                </a:lnTo>
                <a:lnTo>
                  <a:pt x="1498" y="2401"/>
                </a:lnTo>
                <a:lnTo>
                  <a:pt x="1497" y="2393"/>
                </a:lnTo>
                <a:lnTo>
                  <a:pt x="1497" y="2384"/>
                </a:lnTo>
                <a:lnTo>
                  <a:pt x="1497" y="2374"/>
                </a:lnTo>
                <a:lnTo>
                  <a:pt x="1497" y="2187"/>
                </a:lnTo>
                <a:lnTo>
                  <a:pt x="1497" y="2183"/>
                </a:lnTo>
                <a:lnTo>
                  <a:pt x="1497" y="2182"/>
                </a:lnTo>
                <a:lnTo>
                  <a:pt x="1498" y="2181"/>
                </a:lnTo>
                <a:lnTo>
                  <a:pt x="1500" y="2179"/>
                </a:lnTo>
                <a:lnTo>
                  <a:pt x="1504" y="2179"/>
                </a:lnTo>
                <a:lnTo>
                  <a:pt x="1588" y="2179"/>
                </a:lnTo>
                <a:lnTo>
                  <a:pt x="1593" y="2179"/>
                </a:lnTo>
                <a:lnTo>
                  <a:pt x="1594" y="2180"/>
                </a:lnTo>
                <a:lnTo>
                  <a:pt x="1595" y="2181"/>
                </a:lnTo>
                <a:lnTo>
                  <a:pt x="1597" y="2183"/>
                </a:lnTo>
                <a:lnTo>
                  <a:pt x="1597" y="2187"/>
                </a:lnTo>
                <a:lnTo>
                  <a:pt x="1597" y="2361"/>
                </a:lnTo>
                <a:lnTo>
                  <a:pt x="1597" y="2369"/>
                </a:lnTo>
                <a:lnTo>
                  <a:pt x="1598" y="2376"/>
                </a:lnTo>
                <a:lnTo>
                  <a:pt x="1600" y="2390"/>
                </a:lnTo>
                <a:lnTo>
                  <a:pt x="1601" y="2395"/>
                </a:lnTo>
                <a:lnTo>
                  <a:pt x="1604" y="2400"/>
                </a:lnTo>
                <a:lnTo>
                  <a:pt x="1606" y="2404"/>
                </a:lnTo>
                <a:lnTo>
                  <a:pt x="1609" y="2408"/>
                </a:lnTo>
                <a:lnTo>
                  <a:pt x="1613" y="2412"/>
                </a:lnTo>
                <a:lnTo>
                  <a:pt x="1617" y="2415"/>
                </a:lnTo>
                <a:lnTo>
                  <a:pt x="1621" y="2417"/>
                </a:lnTo>
                <a:lnTo>
                  <a:pt x="1626" y="2419"/>
                </a:lnTo>
                <a:lnTo>
                  <a:pt x="1632" y="2421"/>
                </a:lnTo>
                <a:lnTo>
                  <a:pt x="1639" y="2422"/>
                </a:lnTo>
                <a:lnTo>
                  <a:pt x="1646" y="2423"/>
                </a:lnTo>
                <a:lnTo>
                  <a:pt x="1653" y="2423"/>
                </a:lnTo>
                <a:lnTo>
                  <a:pt x="1680" y="2422"/>
                </a:lnTo>
                <a:lnTo>
                  <a:pt x="1691" y="2422"/>
                </a:lnTo>
                <a:lnTo>
                  <a:pt x="1702" y="2421"/>
                </a:lnTo>
                <a:lnTo>
                  <a:pt x="1702" y="2187"/>
                </a:lnTo>
                <a:lnTo>
                  <a:pt x="1702" y="2183"/>
                </a:lnTo>
                <a:lnTo>
                  <a:pt x="1703" y="2182"/>
                </a:lnTo>
                <a:lnTo>
                  <a:pt x="1703" y="2181"/>
                </a:lnTo>
                <a:lnTo>
                  <a:pt x="1706" y="2179"/>
                </a:lnTo>
                <a:lnTo>
                  <a:pt x="1709" y="2179"/>
                </a:lnTo>
                <a:lnTo>
                  <a:pt x="1794" y="2179"/>
                </a:lnTo>
                <a:lnTo>
                  <a:pt x="1797" y="2179"/>
                </a:lnTo>
                <a:lnTo>
                  <a:pt x="1799" y="2180"/>
                </a:lnTo>
                <a:lnTo>
                  <a:pt x="1800" y="2181"/>
                </a:lnTo>
                <a:lnTo>
                  <a:pt x="1801" y="2183"/>
                </a:lnTo>
                <a:lnTo>
                  <a:pt x="1801" y="2187"/>
                </a:lnTo>
                <a:lnTo>
                  <a:pt x="1801" y="2477"/>
                </a:lnTo>
                <a:lnTo>
                  <a:pt x="1801" y="2482"/>
                </a:lnTo>
                <a:lnTo>
                  <a:pt x="1800" y="2484"/>
                </a:lnTo>
                <a:lnTo>
                  <a:pt x="1798" y="2485"/>
                </a:lnTo>
                <a:lnTo>
                  <a:pt x="1796" y="2486"/>
                </a:lnTo>
                <a:lnTo>
                  <a:pt x="1780" y="2490"/>
                </a:lnTo>
                <a:lnTo>
                  <a:pt x="1762" y="2493"/>
                </a:lnTo>
                <a:lnTo>
                  <a:pt x="1744" y="2496"/>
                </a:lnTo>
                <a:lnTo>
                  <a:pt x="1726" y="2498"/>
                </a:lnTo>
                <a:lnTo>
                  <a:pt x="1706" y="2500"/>
                </a:lnTo>
                <a:lnTo>
                  <a:pt x="1687" y="2502"/>
                </a:lnTo>
                <a:lnTo>
                  <a:pt x="1667" y="2503"/>
                </a:lnTo>
                <a:lnTo>
                  <a:pt x="1649" y="2503"/>
                </a:lnTo>
                <a:close/>
                <a:moveTo>
                  <a:pt x="2017" y="2256"/>
                </a:moveTo>
                <a:lnTo>
                  <a:pt x="2004" y="2256"/>
                </a:lnTo>
                <a:lnTo>
                  <a:pt x="1992" y="2258"/>
                </a:lnTo>
                <a:lnTo>
                  <a:pt x="1980" y="2259"/>
                </a:lnTo>
                <a:lnTo>
                  <a:pt x="1971" y="2262"/>
                </a:lnTo>
                <a:lnTo>
                  <a:pt x="1971" y="2488"/>
                </a:lnTo>
                <a:lnTo>
                  <a:pt x="1971" y="2492"/>
                </a:lnTo>
                <a:lnTo>
                  <a:pt x="1970" y="2494"/>
                </a:lnTo>
                <a:lnTo>
                  <a:pt x="1969" y="2495"/>
                </a:lnTo>
                <a:lnTo>
                  <a:pt x="1967" y="2496"/>
                </a:lnTo>
                <a:lnTo>
                  <a:pt x="1963" y="2496"/>
                </a:lnTo>
                <a:lnTo>
                  <a:pt x="1879" y="2496"/>
                </a:lnTo>
                <a:lnTo>
                  <a:pt x="1875" y="2496"/>
                </a:lnTo>
                <a:lnTo>
                  <a:pt x="1874" y="2495"/>
                </a:lnTo>
                <a:lnTo>
                  <a:pt x="1873" y="2495"/>
                </a:lnTo>
                <a:lnTo>
                  <a:pt x="1872" y="2492"/>
                </a:lnTo>
                <a:lnTo>
                  <a:pt x="1872" y="2488"/>
                </a:lnTo>
                <a:lnTo>
                  <a:pt x="1872" y="2208"/>
                </a:lnTo>
                <a:lnTo>
                  <a:pt x="1872" y="2205"/>
                </a:lnTo>
                <a:lnTo>
                  <a:pt x="1873" y="2203"/>
                </a:lnTo>
                <a:lnTo>
                  <a:pt x="1875" y="2200"/>
                </a:lnTo>
                <a:lnTo>
                  <a:pt x="1878" y="2199"/>
                </a:lnTo>
                <a:lnTo>
                  <a:pt x="1892" y="2194"/>
                </a:lnTo>
                <a:lnTo>
                  <a:pt x="1907" y="2189"/>
                </a:lnTo>
                <a:lnTo>
                  <a:pt x="1921" y="2185"/>
                </a:lnTo>
                <a:lnTo>
                  <a:pt x="1936" y="2181"/>
                </a:lnTo>
                <a:lnTo>
                  <a:pt x="1952" y="2178"/>
                </a:lnTo>
                <a:lnTo>
                  <a:pt x="1960" y="2177"/>
                </a:lnTo>
                <a:lnTo>
                  <a:pt x="1968" y="2176"/>
                </a:lnTo>
                <a:lnTo>
                  <a:pt x="1983" y="2174"/>
                </a:lnTo>
                <a:lnTo>
                  <a:pt x="2001" y="2174"/>
                </a:lnTo>
                <a:lnTo>
                  <a:pt x="2020" y="2174"/>
                </a:lnTo>
                <a:lnTo>
                  <a:pt x="2031" y="2175"/>
                </a:lnTo>
                <a:lnTo>
                  <a:pt x="2040" y="2176"/>
                </a:lnTo>
                <a:lnTo>
                  <a:pt x="2049" y="2177"/>
                </a:lnTo>
                <a:lnTo>
                  <a:pt x="2058" y="2178"/>
                </a:lnTo>
                <a:lnTo>
                  <a:pt x="2067" y="2180"/>
                </a:lnTo>
                <a:lnTo>
                  <a:pt x="2077" y="2183"/>
                </a:lnTo>
                <a:lnTo>
                  <a:pt x="2079" y="2184"/>
                </a:lnTo>
                <a:lnTo>
                  <a:pt x="2081" y="2185"/>
                </a:lnTo>
                <a:lnTo>
                  <a:pt x="2081" y="2187"/>
                </a:lnTo>
                <a:lnTo>
                  <a:pt x="2082" y="2190"/>
                </a:lnTo>
                <a:lnTo>
                  <a:pt x="2082" y="2253"/>
                </a:lnTo>
                <a:lnTo>
                  <a:pt x="2081" y="2257"/>
                </a:lnTo>
                <a:lnTo>
                  <a:pt x="2081" y="2258"/>
                </a:lnTo>
                <a:lnTo>
                  <a:pt x="2080" y="2259"/>
                </a:lnTo>
                <a:lnTo>
                  <a:pt x="2078" y="2260"/>
                </a:lnTo>
                <a:lnTo>
                  <a:pt x="2075" y="2260"/>
                </a:lnTo>
                <a:lnTo>
                  <a:pt x="2067" y="2259"/>
                </a:lnTo>
                <a:lnTo>
                  <a:pt x="2055" y="2258"/>
                </a:lnTo>
                <a:lnTo>
                  <a:pt x="2039" y="2257"/>
                </a:lnTo>
                <a:lnTo>
                  <a:pt x="2029" y="2256"/>
                </a:lnTo>
                <a:lnTo>
                  <a:pt x="2017" y="2256"/>
                </a:lnTo>
                <a:close/>
                <a:moveTo>
                  <a:pt x="2201" y="2366"/>
                </a:moveTo>
                <a:lnTo>
                  <a:pt x="2202" y="2373"/>
                </a:lnTo>
                <a:lnTo>
                  <a:pt x="2204" y="2377"/>
                </a:lnTo>
                <a:lnTo>
                  <a:pt x="2205" y="2381"/>
                </a:lnTo>
                <a:lnTo>
                  <a:pt x="2207" y="2388"/>
                </a:lnTo>
                <a:lnTo>
                  <a:pt x="2209" y="2394"/>
                </a:lnTo>
                <a:lnTo>
                  <a:pt x="2212" y="2399"/>
                </a:lnTo>
                <a:lnTo>
                  <a:pt x="2214" y="2401"/>
                </a:lnTo>
                <a:lnTo>
                  <a:pt x="2215" y="2404"/>
                </a:lnTo>
                <a:lnTo>
                  <a:pt x="2219" y="2408"/>
                </a:lnTo>
                <a:lnTo>
                  <a:pt x="2224" y="2411"/>
                </a:lnTo>
                <a:lnTo>
                  <a:pt x="2229" y="2414"/>
                </a:lnTo>
                <a:lnTo>
                  <a:pt x="2235" y="2417"/>
                </a:lnTo>
                <a:lnTo>
                  <a:pt x="2241" y="2419"/>
                </a:lnTo>
                <a:lnTo>
                  <a:pt x="2245" y="2419"/>
                </a:lnTo>
                <a:lnTo>
                  <a:pt x="2249" y="2420"/>
                </a:lnTo>
                <a:lnTo>
                  <a:pt x="2257" y="2421"/>
                </a:lnTo>
                <a:lnTo>
                  <a:pt x="2265" y="2422"/>
                </a:lnTo>
                <a:lnTo>
                  <a:pt x="2274" y="2423"/>
                </a:lnTo>
                <a:lnTo>
                  <a:pt x="2284" y="2423"/>
                </a:lnTo>
                <a:lnTo>
                  <a:pt x="2304" y="2422"/>
                </a:lnTo>
                <a:lnTo>
                  <a:pt x="2313" y="2422"/>
                </a:lnTo>
                <a:lnTo>
                  <a:pt x="2321" y="2421"/>
                </a:lnTo>
                <a:lnTo>
                  <a:pt x="2339" y="2419"/>
                </a:lnTo>
                <a:lnTo>
                  <a:pt x="2353" y="2416"/>
                </a:lnTo>
                <a:lnTo>
                  <a:pt x="2375" y="2412"/>
                </a:lnTo>
                <a:lnTo>
                  <a:pt x="2384" y="2410"/>
                </a:lnTo>
                <a:lnTo>
                  <a:pt x="2389" y="2410"/>
                </a:lnTo>
                <a:lnTo>
                  <a:pt x="2391" y="2410"/>
                </a:lnTo>
                <a:lnTo>
                  <a:pt x="2393" y="2411"/>
                </a:lnTo>
                <a:lnTo>
                  <a:pt x="2394" y="2413"/>
                </a:lnTo>
                <a:lnTo>
                  <a:pt x="2395" y="2416"/>
                </a:lnTo>
                <a:lnTo>
                  <a:pt x="2395" y="2468"/>
                </a:lnTo>
                <a:lnTo>
                  <a:pt x="2394" y="2471"/>
                </a:lnTo>
                <a:lnTo>
                  <a:pt x="2394" y="2473"/>
                </a:lnTo>
                <a:lnTo>
                  <a:pt x="2393" y="2474"/>
                </a:lnTo>
                <a:lnTo>
                  <a:pt x="2391" y="2476"/>
                </a:lnTo>
                <a:lnTo>
                  <a:pt x="2387" y="2477"/>
                </a:lnTo>
                <a:lnTo>
                  <a:pt x="2375" y="2483"/>
                </a:lnTo>
                <a:lnTo>
                  <a:pt x="2362" y="2487"/>
                </a:lnTo>
                <a:lnTo>
                  <a:pt x="2349" y="2491"/>
                </a:lnTo>
                <a:lnTo>
                  <a:pt x="2333" y="2495"/>
                </a:lnTo>
                <a:lnTo>
                  <a:pt x="2318" y="2498"/>
                </a:lnTo>
                <a:lnTo>
                  <a:pt x="2301" y="2501"/>
                </a:lnTo>
                <a:lnTo>
                  <a:pt x="2293" y="2502"/>
                </a:lnTo>
                <a:lnTo>
                  <a:pt x="2283" y="2502"/>
                </a:lnTo>
                <a:lnTo>
                  <a:pt x="2265" y="2503"/>
                </a:lnTo>
                <a:lnTo>
                  <a:pt x="2247" y="2502"/>
                </a:lnTo>
                <a:lnTo>
                  <a:pt x="2237" y="2502"/>
                </a:lnTo>
                <a:lnTo>
                  <a:pt x="2228" y="2501"/>
                </a:lnTo>
                <a:lnTo>
                  <a:pt x="2212" y="2498"/>
                </a:lnTo>
                <a:lnTo>
                  <a:pt x="2204" y="2496"/>
                </a:lnTo>
                <a:lnTo>
                  <a:pt x="2196" y="2494"/>
                </a:lnTo>
                <a:lnTo>
                  <a:pt x="2189" y="2492"/>
                </a:lnTo>
                <a:lnTo>
                  <a:pt x="2182" y="2489"/>
                </a:lnTo>
                <a:lnTo>
                  <a:pt x="2175" y="2486"/>
                </a:lnTo>
                <a:lnTo>
                  <a:pt x="2169" y="2482"/>
                </a:lnTo>
                <a:lnTo>
                  <a:pt x="2162" y="2478"/>
                </a:lnTo>
                <a:lnTo>
                  <a:pt x="2156" y="2474"/>
                </a:lnTo>
                <a:lnTo>
                  <a:pt x="2150" y="2470"/>
                </a:lnTo>
                <a:lnTo>
                  <a:pt x="2145" y="2465"/>
                </a:lnTo>
                <a:lnTo>
                  <a:pt x="2140" y="2460"/>
                </a:lnTo>
                <a:lnTo>
                  <a:pt x="2135" y="2455"/>
                </a:lnTo>
                <a:lnTo>
                  <a:pt x="2127" y="2443"/>
                </a:lnTo>
                <a:lnTo>
                  <a:pt x="2120" y="2429"/>
                </a:lnTo>
                <a:lnTo>
                  <a:pt x="2118" y="2426"/>
                </a:lnTo>
                <a:lnTo>
                  <a:pt x="2117" y="2422"/>
                </a:lnTo>
                <a:lnTo>
                  <a:pt x="2113" y="2415"/>
                </a:lnTo>
                <a:lnTo>
                  <a:pt x="2108" y="2399"/>
                </a:lnTo>
                <a:lnTo>
                  <a:pt x="2106" y="2390"/>
                </a:lnTo>
                <a:lnTo>
                  <a:pt x="2105" y="2381"/>
                </a:lnTo>
                <a:lnTo>
                  <a:pt x="2104" y="2371"/>
                </a:lnTo>
                <a:lnTo>
                  <a:pt x="2103" y="2362"/>
                </a:lnTo>
                <a:lnTo>
                  <a:pt x="2102" y="2352"/>
                </a:lnTo>
                <a:lnTo>
                  <a:pt x="2102" y="2342"/>
                </a:lnTo>
                <a:lnTo>
                  <a:pt x="2102" y="2331"/>
                </a:lnTo>
                <a:lnTo>
                  <a:pt x="2103" y="2321"/>
                </a:lnTo>
                <a:lnTo>
                  <a:pt x="2104" y="2312"/>
                </a:lnTo>
                <a:lnTo>
                  <a:pt x="2105" y="2303"/>
                </a:lnTo>
                <a:lnTo>
                  <a:pt x="2108" y="2285"/>
                </a:lnTo>
                <a:lnTo>
                  <a:pt x="2110" y="2277"/>
                </a:lnTo>
                <a:lnTo>
                  <a:pt x="2113" y="2269"/>
                </a:lnTo>
                <a:lnTo>
                  <a:pt x="2119" y="2255"/>
                </a:lnTo>
                <a:lnTo>
                  <a:pt x="2126" y="2240"/>
                </a:lnTo>
                <a:lnTo>
                  <a:pt x="2130" y="2234"/>
                </a:lnTo>
                <a:lnTo>
                  <a:pt x="2135" y="2228"/>
                </a:lnTo>
                <a:lnTo>
                  <a:pt x="2139" y="2222"/>
                </a:lnTo>
                <a:lnTo>
                  <a:pt x="2144" y="2217"/>
                </a:lnTo>
                <a:lnTo>
                  <a:pt x="2149" y="2212"/>
                </a:lnTo>
                <a:lnTo>
                  <a:pt x="2155" y="2207"/>
                </a:lnTo>
                <a:lnTo>
                  <a:pt x="2167" y="2198"/>
                </a:lnTo>
                <a:lnTo>
                  <a:pt x="2180" y="2190"/>
                </a:lnTo>
                <a:lnTo>
                  <a:pt x="2187" y="2187"/>
                </a:lnTo>
                <a:lnTo>
                  <a:pt x="2194" y="2184"/>
                </a:lnTo>
                <a:lnTo>
                  <a:pt x="2210" y="2180"/>
                </a:lnTo>
                <a:lnTo>
                  <a:pt x="2217" y="2178"/>
                </a:lnTo>
                <a:lnTo>
                  <a:pt x="2225" y="2176"/>
                </a:lnTo>
                <a:lnTo>
                  <a:pt x="2234" y="2175"/>
                </a:lnTo>
                <a:lnTo>
                  <a:pt x="2242" y="2174"/>
                </a:lnTo>
                <a:lnTo>
                  <a:pt x="2261" y="2174"/>
                </a:lnTo>
                <a:lnTo>
                  <a:pt x="2271" y="2174"/>
                </a:lnTo>
                <a:lnTo>
                  <a:pt x="2281" y="2175"/>
                </a:lnTo>
                <a:lnTo>
                  <a:pt x="2291" y="2175"/>
                </a:lnTo>
                <a:lnTo>
                  <a:pt x="2300" y="2177"/>
                </a:lnTo>
                <a:lnTo>
                  <a:pt x="2308" y="2178"/>
                </a:lnTo>
                <a:lnTo>
                  <a:pt x="2316" y="2180"/>
                </a:lnTo>
                <a:lnTo>
                  <a:pt x="2324" y="2183"/>
                </a:lnTo>
                <a:lnTo>
                  <a:pt x="2331" y="2185"/>
                </a:lnTo>
                <a:lnTo>
                  <a:pt x="2345" y="2192"/>
                </a:lnTo>
                <a:lnTo>
                  <a:pt x="2351" y="2195"/>
                </a:lnTo>
                <a:lnTo>
                  <a:pt x="2357" y="2199"/>
                </a:lnTo>
                <a:lnTo>
                  <a:pt x="2362" y="2205"/>
                </a:lnTo>
                <a:lnTo>
                  <a:pt x="2367" y="2209"/>
                </a:lnTo>
                <a:lnTo>
                  <a:pt x="2372" y="2214"/>
                </a:lnTo>
                <a:lnTo>
                  <a:pt x="2376" y="2219"/>
                </a:lnTo>
                <a:lnTo>
                  <a:pt x="2385" y="2230"/>
                </a:lnTo>
                <a:lnTo>
                  <a:pt x="2391" y="2242"/>
                </a:lnTo>
                <a:lnTo>
                  <a:pt x="2394" y="2249"/>
                </a:lnTo>
                <a:lnTo>
                  <a:pt x="2397" y="2255"/>
                </a:lnTo>
                <a:lnTo>
                  <a:pt x="2401" y="2269"/>
                </a:lnTo>
                <a:lnTo>
                  <a:pt x="2404" y="2283"/>
                </a:lnTo>
                <a:lnTo>
                  <a:pt x="2406" y="2299"/>
                </a:lnTo>
                <a:lnTo>
                  <a:pt x="2407" y="2315"/>
                </a:lnTo>
                <a:lnTo>
                  <a:pt x="2408" y="2332"/>
                </a:lnTo>
                <a:lnTo>
                  <a:pt x="2408" y="2358"/>
                </a:lnTo>
                <a:lnTo>
                  <a:pt x="2408" y="2362"/>
                </a:lnTo>
                <a:lnTo>
                  <a:pt x="2407" y="2363"/>
                </a:lnTo>
                <a:lnTo>
                  <a:pt x="2406" y="2364"/>
                </a:lnTo>
                <a:lnTo>
                  <a:pt x="2404" y="2365"/>
                </a:lnTo>
                <a:lnTo>
                  <a:pt x="2400" y="2366"/>
                </a:lnTo>
                <a:lnTo>
                  <a:pt x="2201" y="2366"/>
                </a:lnTo>
                <a:close/>
                <a:moveTo>
                  <a:pt x="2201" y="2310"/>
                </a:moveTo>
                <a:lnTo>
                  <a:pt x="2313" y="2310"/>
                </a:lnTo>
                <a:lnTo>
                  <a:pt x="2313" y="2302"/>
                </a:lnTo>
                <a:lnTo>
                  <a:pt x="2313" y="2293"/>
                </a:lnTo>
                <a:lnTo>
                  <a:pt x="2312" y="2286"/>
                </a:lnTo>
                <a:lnTo>
                  <a:pt x="2311" y="2280"/>
                </a:lnTo>
                <a:lnTo>
                  <a:pt x="2309" y="2275"/>
                </a:lnTo>
                <a:lnTo>
                  <a:pt x="2307" y="2269"/>
                </a:lnTo>
                <a:lnTo>
                  <a:pt x="2304" y="2265"/>
                </a:lnTo>
                <a:lnTo>
                  <a:pt x="2302" y="2261"/>
                </a:lnTo>
                <a:lnTo>
                  <a:pt x="2298" y="2257"/>
                </a:lnTo>
                <a:lnTo>
                  <a:pt x="2294" y="2254"/>
                </a:lnTo>
                <a:lnTo>
                  <a:pt x="2289" y="2252"/>
                </a:lnTo>
                <a:lnTo>
                  <a:pt x="2285" y="2250"/>
                </a:lnTo>
                <a:lnTo>
                  <a:pt x="2279" y="2248"/>
                </a:lnTo>
                <a:lnTo>
                  <a:pt x="2274" y="2246"/>
                </a:lnTo>
                <a:lnTo>
                  <a:pt x="2268" y="2246"/>
                </a:lnTo>
                <a:lnTo>
                  <a:pt x="2261" y="2245"/>
                </a:lnTo>
                <a:lnTo>
                  <a:pt x="2255" y="2246"/>
                </a:lnTo>
                <a:lnTo>
                  <a:pt x="2249" y="2246"/>
                </a:lnTo>
                <a:lnTo>
                  <a:pt x="2242" y="2248"/>
                </a:lnTo>
                <a:lnTo>
                  <a:pt x="2237" y="2250"/>
                </a:lnTo>
                <a:lnTo>
                  <a:pt x="2232" y="2252"/>
                </a:lnTo>
                <a:lnTo>
                  <a:pt x="2227" y="2254"/>
                </a:lnTo>
                <a:lnTo>
                  <a:pt x="2223" y="2257"/>
                </a:lnTo>
                <a:lnTo>
                  <a:pt x="2219" y="2261"/>
                </a:lnTo>
                <a:lnTo>
                  <a:pt x="2215" y="2265"/>
                </a:lnTo>
                <a:lnTo>
                  <a:pt x="2212" y="2269"/>
                </a:lnTo>
                <a:lnTo>
                  <a:pt x="2209" y="2275"/>
                </a:lnTo>
                <a:lnTo>
                  <a:pt x="2207" y="2280"/>
                </a:lnTo>
                <a:lnTo>
                  <a:pt x="2205" y="2286"/>
                </a:lnTo>
                <a:lnTo>
                  <a:pt x="2202" y="2293"/>
                </a:lnTo>
                <a:lnTo>
                  <a:pt x="2201" y="2302"/>
                </a:lnTo>
                <a:lnTo>
                  <a:pt x="2201" y="2310"/>
                </a:lnTo>
                <a:close/>
                <a:moveTo>
                  <a:pt x="2180" y="171"/>
                </a:moveTo>
                <a:lnTo>
                  <a:pt x="2182" y="172"/>
                </a:lnTo>
                <a:lnTo>
                  <a:pt x="2184" y="174"/>
                </a:lnTo>
                <a:lnTo>
                  <a:pt x="2185" y="175"/>
                </a:lnTo>
                <a:lnTo>
                  <a:pt x="2185" y="177"/>
                </a:lnTo>
                <a:lnTo>
                  <a:pt x="2186" y="179"/>
                </a:lnTo>
                <a:lnTo>
                  <a:pt x="2186" y="181"/>
                </a:lnTo>
                <a:lnTo>
                  <a:pt x="2183" y="196"/>
                </a:lnTo>
                <a:lnTo>
                  <a:pt x="2178" y="221"/>
                </a:lnTo>
                <a:lnTo>
                  <a:pt x="2171" y="254"/>
                </a:lnTo>
                <a:lnTo>
                  <a:pt x="2162" y="293"/>
                </a:lnTo>
                <a:lnTo>
                  <a:pt x="2150" y="341"/>
                </a:lnTo>
                <a:lnTo>
                  <a:pt x="2136" y="396"/>
                </a:lnTo>
                <a:lnTo>
                  <a:pt x="2120" y="456"/>
                </a:lnTo>
                <a:lnTo>
                  <a:pt x="2099" y="522"/>
                </a:lnTo>
                <a:lnTo>
                  <a:pt x="2094" y="536"/>
                </a:lnTo>
                <a:lnTo>
                  <a:pt x="2091" y="542"/>
                </a:lnTo>
                <a:lnTo>
                  <a:pt x="2088" y="548"/>
                </a:lnTo>
                <a:lnTo>
                  <a:pt x="2081" y="560"/>
                </a:lnTo>
                <a:lnTo>
                  <a:pt x="2073" y="570"/>
                </a:lnTo>
                <a:lnTo>
                  <a:pt x="2068" y="576"/>
                </a:lnTo>
                <a:lnTo>
                  <a:pt x="2063" y="580"/>
                </a:lnTo>
                <a:lnTo>
                  <a:pt x="2053" y="589"/>
                </a:lnTo>
                <a:lnTo>
                  <a:pt x="2043" y="596"/>
                </a:lnTo>
                <a:lnTo>
                  <a:pt x="2031" y="602"/>
                </a:lnTo>
                <a:lnTo>
                  <a:pt x="2025" y="605"/>
                </a:lnTo>
                <a:lnTo>
                  <a:pt x="2019" y="607"/>
                </a:lnTo>
                <a:lnTo>
                  <a:pt x="2006" y="611"/>
                </a:lnTo>
                <a:lnTo>
                  <a:pt x="2000" y="613"/>
                </a:lnTo>
                <a:lnTo>
                  <a:pt x="1994" y="614"/>
                </a:lnTo>
                <a:lnTo>
                  <a:pt x="1987" y="615"/>
                </a:lnTo>
                <a:lnTo>
                  <a:pt x="1980" y="616"/>
                </a:lnTo>
                <a:lnTo>
                  <a:pt x="1973" y="616"/>
                </a:lnTo>
                <a:lnTo>
                  <a:pt x="1967" y="616"/>
                </a:lnTo>
                <a:lnTo>
                  <a:pt x="1960" y="616"/>
                </a:lnTo>
                <a:lnTo>
                  <a:pt x="1954" y="615"/>
                </a:lnTo>
                <a:lnTo>
                  <a:pt x="1939" y="613"/>
                </a:lnTo>
                <a:lnTo>
                  <a:pt x="1926" y="609"/>
                </a:lnTo>
                <a:lnTo>
                  <a:pt x="1887" y="596"/>
                </a:lnTo>
                <a:lnTo>
                  <a:pt x="1847" y="584"/>
                </a:lnTo>
                <a:lnTo>
                  <a:pt x="1807" y="572"/>
                </a:lnTo>
                <a:lnTo>
                  <a:pt x="1766" y="561"/>
                </a:lnTo>
                <a:lnTo>
                  <a:pt x="1726" y="551"/>
                </a:lnTo>
                <a:lnTo>
                  <a:pt x="1685" y="541"/>
                </a:lnTo>
                <a:lnTo>
                  <a:pt x="1644" y="532"/>
                </a:lnTo>
                <a:lnTo>
                  <a:pt x="1602" y="523"/>
                </a:lnTo>
                <a:lnTo>
                  <a:pt x="1560" y="516"/>
                </a:lnTo>
                <a:lnTo>
                  <a:pt x="1518" y="509"/>
                </a:lnTo>
                <a:lnTo>
                  <a:pt x="1475" y="503"/>
                </a:lnTo>
                <a:lnTo>
                  <a:pt x="1432" y="498"/>
                </a:lnTo>
                <a:lnTo>
                  <a:pt x="1388" y="494"/>
                </a:lnTo>
                <a:lnTo>
                  <a:pt x="1345" y="490"/>
                </a:lnTo>
                <a:lnTo>
                  <a:pt x="1301" y="487"/>
                </a:lnTo>
                <a:lnTo>
                  <a:pt x="1256" y="486"/>
                </a:lnTo>
                <a:lnTo>
                  <a:pt x="1212" y="485"/>
                </a:lnTo>
                <a:lnTo>
                  <a:pt x="1166" y="485"/>
                </a:lnTo>
                <a:lnTo>
                  <a:pt x="1121" y="486"/>
                </a:lnTo>
                <a:lnTo>
                  <a:pt x="1075" y="487"/>
                </a:lnTo>
                <a:lnTo>
                  <a:pt x="1029" y="490"/>
                </a:lnTo>
                <a:lnTo>
                  <a:pt x="983" y="494"/>
                </a:lnTo>
                <a:lnTo>
                  <a:pt x="935" y="499"/>
                </a:lnTo>
                <a:lnTo>
                  <a:pt x="888" y="504"/>
                </a:lnTo>
                <a:lnTo>
                  <a:pt x="840" y="511"/>
                </a:lnTo>
                <a:lnTo>
                  <a:pt x="792" y="519"/>
                </a:lnTo>
                <a:lnTo>
                  <a:pt x="744" y="529"/>
                </a:lnTo>
                <a:lnTo>
                  <a:pt x="695" y="539"/>
                </a:lnTo>
                <a:lnTo>
                  <a:pt x="646" y="550"/>
                </a:lnTo>
                <a:lnTo>
                  <a:pt x="621" y="556"/>
                </a:lnTo>
                <a:lnTo>
                  <a:pt x="597" y="562"/>
                </a:lnTo>
                <a:lnTo>
                  <a:pt x="547" y="576"/>
                </a:lnTo>
                <a:lnTo>
                  <a:pt x="495" y="591"/>
                </a:lnTo>
                <a:lnTo>
                  <a:pt x="487" y="593"/>
                </a:lnTo>
                <a:lnTo>
                  <a:pt x="478" y="597"/>
                </a:lnTo>
                <a:lnTo>
                  <a:pt x="462" y="604"/>
                </a:lnTo>
                <a:lnTo>
                  <a:pt x="446" y="612"/>
                </a:lnTo>
                <a:lnTo>
                  <a:pt x="439" y="616"/>
                </a:lnTo>
                <a:lnTo>
                  <a:pt x="432" y="622"/>
                </a:lnTo>
                <a:lnTo>
                  <a:pt x="426" y="626"/>
                </a:lnTo>
                <a:lnTo>
                  <a:pt x="419" y="631"/>
                </a:lnTo>
                <a:lnTo>
                  <a:pt x="413" y="637"/>
                </a:lnTo>
                <a:lnTo>
                  <a:pt x="407" y="642"/>
                </a:lnTo>
                <a:lnTo>
                  <a:pt x="402" y="647"/>
                </a:lnTo>
                <a:lnTo>
                  <a:pt x="397" y="653"/>
                </a:lnTo>
                <a:lnTo>
                  <a:pt x="387" y="664"/>
                </a:lnTo>
                <a:lnTo>
                  <a:pt x="379" y="677"/>
                </a:lnTo>
                <a:lnTo>
                  <a:pt x="376" y="683"/>
                </a:lnTo>
                <a:lnTo>
                  <a:pt x="373" y="690"/>
                </a:lnTo>
                <a:lnTo>
                  <a:pt x="369" y="696"/>
                </a:lnTo>
                <a:lnTo>
                  <a:pt x="366" y="702"/>
                </a:lnTo>
                <a:lnTo>
                  <a:pt x="364" y="708"/>
                </a:lnTo>
                <a:lnTo>
                  <a:pt x="362" y="715"/>
                </a:lnTo>
                <a:lnTo>
                  <a:pt x="359" y="728"/>
                </a:lnTo>
                <a:lnTo>
                  <a:pt x="358" y="734"/>
                </a:lnTo>
                <a:lnTo>
                  <a:pt x="357" y="740"/>
                </a:lnTo>
                <a:lnTo>
                  <a:pt x="357" y="747"/>
                </a:lnTo>
                <a:lnTo>
                  <a:pt x="356" y="753"/>
                </a:lnTo>
                <a:lnTo>
                  <a:pt x="357" y="766"/>
                </a:lnTo>
                <a:lnTo>
                  <a:pt x="357" y="768"/>
                </a:lnTo>
                <a:lnTo>
                  <a:pt x="356" y="769"/>
                </a:lnTo>
                <a:lnTo>
                  <a:pt x="355" y="768"/>
                </a:lnTo>
                <a:lnTo>
                  <a:pt x="334" y="716"/>
                </a:lnTo>
                <a:lnTo>
                  <a:pt x="314" y="662"/>
                </a:lnTo>
                <a:lnTo>
                  <a:pt x="304" y="636"/>
                </a:lnTo>
                <a:lnTo>
                  <a:pt x="295" y="609"/>
                </a:lnTo>
                <a:lnTo>
                  <a:pt x="286" y="582"/>
                </a:lnTo>
                <a:lnTo>
                  <a:pt x="276" y="555"/>
                </a:lnTo>
                <a:lnTo>
                  <a:pt x="260" y="502"/>
                </a:lnTo>
                <a:lnTo>
                  <a:pt x="245" y="450"/>
                </a:lnTo>
                <a:lnTo>
                  <a:pt x="230" y="398"/>
                </a:lnTo>
                <a:lnTo>
                  <a:pt x="223" y="372"/>
                </a:lnTo>
                <a:lnTo>
                  <a:pt x="217" y="348"/>
                </a:lnTo>
                <a:lnTo>
                  <a:pt x="216" y="339"/>
                </a:lnTo>
                <a:lnTo>
                  <a:pt x="214" y="331"/>
                </a:lnTo>
                <a:lnTo>
                  <a:pt x="213" y="323"/>
                </a:lnTo>
                <a:lnTo>
                  <a:pt x="212" y="314"/>
                </a:lnTo>
                <a:lnTo>
                  <a:pt x="211" y="298"/>
                </a:lnTo>
                <a:lnTo>
                  <a:pt x="212" y="281"/>
                </a:lnTo>
                <a:lnTo>
                  <a:pt x="213" y="272"/>
                </a:lnTo>
                <a:lnTo>
                  <a:pt x="214" y="264"/>
                </a:lnTo>
                <a:lnTo>
                  <a:pt x="216" y="256"/>
                </a:lnTo>
                <a:lnTo>
                  <a:pt x="218" y="247"/>
                </a:lnTo>
                <a:lnTo>
                  <a:pt x="223" y="231"/>
                </a:lnTo>
                <a:lnTo>
                  <a:pt x="226" y="224"/>
                </a:lnTo>
                <a:lnTo>
                  <a:pt x="230" y="216"/>
                </a:lnTo>
                <a:lnTo>
                  <a:pt x="234" y="208"/>
                </a:lnTo>
                <a:lnTo>
                  <a:pt x="238" y="200"/>
                </a:lnTo>
                <a:lnTo>
                  <a:pt x="244" y="193"/>
                </a:lnTo>
                <a:lnTo>
                  <a:pt x="250" y="186"/>
                </a:lnTo>
                <a:lnTo>
                  <a:pt x="255" y="179"/>
                </a:lnTo>
                <a:lnTo>
                  <a:pt x="261" y="173"/>
                </a:lnTo>
                <a:lnTo>
                  <a:pt x="268" y="166"/>
                </a:lnTo>
                <a:lnTo>
                  <a:pt x="275" y="160"/>
                </a:lnTo>
                <a:lnTo>
                  <a:pt x="283" y="154"/>
                </a:lnTo>
                <a:lnTo>
                  <a:pt x="291" y="148"/>
                </a:lnTo>
                <a:lnTo>
                  <a:pt x="309" y="138"/>
                </a:lnTo>
                <a:lnTo>
                  <a:pt x="318" y="133"/>
                </a:lnTo>
                <a:lnTo>
                  <a:pt x="329" y="129"/>
                </a:lnTo>
                <a:lnTo>
                  <a:pt x="340" y="125"/>
                </a:lnTo>
                <a:lnTo>
                  <a:pt x="350" y="121"/>
                </a:lnTo>
                <a:lnTo>
                  <a:pt x="404" y="105"/>
                </a:lnTo>
                <a:lnTo>
                  <a:pt x="459" y="91"/>
                </a:lnTo>
                <a:lnTo>
                  <a:pt x="513" y="77"/>
                </a:lnTo>
                <a:lnTo>
                  <a:pt x="568" y="65"/>
                </a:lnTo>
                <a:lnTo>
                  <a:pt x="623" y="53"/>
                </a:lnTo>
                <a:lnTo>
                  <a:pt x="651" y="48"/>
                </a:lnTo>
                <a:lnTo>
                  <a:pt x="679" y="43"/>
                </a:lnTo>
                <a:lnTo>
                  <a:pt x="734" y="34"/>
                </a:lnTo>
                <a:lnTo>
                  <a:pt x="790" y="26"/>
                </a:lnTo>
                <a:lnTo>
                  <a:pt x="819" y="22"/>
                </a:lnTo>
                <a:lnTo>
                  <a:pt x="847" y="19"/>
                </a:lnTo>
                <a:lnTo>
                  <a:pt x="904" y="12"/>
                </a:lnTo>
                <a:lnTo>
                  <a:pt x="961" y="7"/>
                </a:lnTo>
                <a:lnTo>
                  <a:pt x="990" y="5"/>
                </a:lnTo>
                <a:lnTo>
                  <a:pt x="1018" y="4"/>
                </a:lnTo>
                <a:lnTo>
                  <a:pt x="1076" y="1"/>
                </a:lnTo>
                <a:lnTo>
                  <a:pt x="1133" y="0"/>
                </a:lnTo>
                <a:lnTo>
                  <a:pt x="1162" y="0"/>
                </a:lnTo>
                <a:lnTo>
                  <a:pt x="1190" y="0"/>
                </a:lnTo>
                <a:lnTo>
                  <a:pt x="1249" y="0"/>
                </a:lnTo>
                <a:lnTo>
                  <a:pt x="1277" y="1"/>
                </a:lnTo>
                <a:lnTo>
                  <a:pt x="1307" y="2"/>
                </a:lnTo>
                <a:lnTo>
                  <a:pt x="1365" y="5"/>
                </a:lnTo>
                <a:lnTo>
                  <a:pt x="1394" y="7"/>
                </a:lnTo>
                <a:lnTo>
                  <a:pt x="1424" y="9"/>
                </a:lnTo>
                <a:lnTo>
                  <a:pt x="1481" y="15"/>
                </a:lnTo>
                <a:lnTo>
                  <a:pt x="1511" y="19"/>
                </a:lnTo>
                <a:lnTo>
                  <a:pt x="1540" y="22"/>
                </a:lnTo>
                <a:lnTo>
                  <a:pt x="1599" y="30"/>
                </a:lnTo>
                <a:lnTo>
                  <a:pt x="1627" y="34"/>
                </a:lnTo>
                <a:lnTo>
                  <a:pt x="1657" y="38"/>
                </a:lnTo>
                <a:lnTo>
                  <a:pt x="1715" y="48"/>
                </a:lnTo>
                <a:lnTo>
                  <a:pt x="1744" y="53"/>
                </a:lnTo>
                <a:lnTo>
                  <a:pt x="1774" y="59"/>
                </a:lnTo>
                <a:lnTo>
                  <a:pt x="1832" y="72"/>
                </a:lnTo>
                <a:lnTo>
                  <a:pt x="1890" y="85"/>
                </a:lnTo>
                <a:lnTo>
                  <a:pt x="1919" y="92"/>
                </a:lnTo>
                <a:lnTo>
                  <a:pt x="1949" y="100"/>
                </a:lnTo>
                <a:lnTo>
                  <a:pt x="2006" y="116"/>
                </a:lnTo>
                <a:lnTo>
                  <a:pt x="2036" y="125"/>
                </a:lnTo>
                <a:lnTo>
                  <a:pt x="2064" y="133"/>
                </a:lnTo>
                <a:lnTo>
                  <a:pt x="2122" y="151"/>
                </a:lnTo>
                <a:lnTo>
                  <a:pt x="2180" y="171"/>
                </a:lnTo>
                <a:close/>
                <a:moveTo>
                  <a:pt x="758" y="577"/>
                </a:moveTo>
                <a:lnTo>
                  <a:pt x="788" y="602"/>
                </a:lnTo>
                <a:lnTo>
                  <a:pt x="818" y="625"/>
                </a:lnTo>
                <a:lnTo>
                  <a:pt x="833" y="636"/>
                </a:lnTo>
                <a:lnTo>
                  <a:pt x="848" y="646"/>
                </a:lnTo>
                <a:lnTo>
                  <a:pt x="878" y="665"/>
                </a:lnTo>
                <a:lnTo>
                  <a:pt x="908" y="683"/>
                </a:lnTo>
                <a:lnTo>
                  <a:pt x="923" y="691"/>
                </a:lnTo>
                <a:lnTo>
                  <a:pt x="937" y="699"/>
                </a:lnTo>
                <a:lnTo>
                  <a:pt x="953" y="706"/>
                </a:lnTo>
                <a:lnTo>
                  <a:pt x="967" y="714"/>
                </a:lnTo>
                <a:lnTo>
                  <a:pt x="998" y="726"/>
                </a:lnTo>
                <a:lnTo>
                  <a:pt x="939" y="732"/>
                </a:lnTo>
                <a:lnTo>
                  <a:pt x="909" y="736"/>
                </a:lnTo>
                <a:lnTo>
                  <a:pt x="879" y="740"/>
                </a:lnTo>
                <a:lnTo>
                  <a:pt x="849" y="745"/>
                </a:lnTo>
                <a:lnTo>
                  <a:pt x="820" y="750"/>
                </a:lnTo>
                <a:lnTo>
                  <a:pt x="791" y="756"/>
                </a:lnTo>
                <a:lnTo>
                  <a:pt x="761" y="763"/>
                </a:lnTo>
                <a:lnTo>
                  <a:pt x="733" y="770"/>
                </a:lnTo>
                <a:lnTo>
                  <a:pt x="704" y="777"/>
                </a:lnTo>
                <a:lnTo>
                  <a:pt x="675" y="785"/>
                </a:lnTo>
                <a:lnTo>
                  <a:pt x="647" y="793"/>
                </a:lnTo>
                <a:lnTo>
                  <a:pt x="619" y="802"/>
                </a:lnTo>
                <a:lnTo>
                  <a:pt x="591" y="812"/>
                </a:lnTo>
                <a:lnTo>
                  <a:pt x="563" y="821"/>
                </a:lnTo>
                <a:lnTo>
                  <a:pt x="535" y="832"/>
                </a:lnTo>
                <a:lnTo>
                  <a:pt x="528" y="835"/>
                </a:lnTo>
                <a:lnTo>
                  <a:pt x="521" y="838"/>
                </a:lnTo>
                <a:lnTo>
                  <a:pt x="514" y="843"/>
                </a:lnTo>
                <a:lnTo>
                  <a:pt x="507" y="848"/>
                </a:lnTo>
                <a:lnTo>
                  <a:pt x="500" y="854"/>
                </a:lnTo>
                <a:lnTo>
                  <a:pt x="493" y="859"/>
                </a:lnTo>
                <a:lnTo>
                  <a:pt x="488" y="865"/>
                </a:lnTo>
                <a:lnTo>
                  <a:pt x="482" y="872"/>
                </a:lnTo>
                <a:lnTo>
                  <a:pt x="477" y="878"/>
                </a:lnTo>
                <a:lnTo>
                  <a:pt x="472" y="885"/>
                </a:lnTo>
                <a:lnTo>
                  <a:pt x="465" y="898"/>
                </a:lnTo>
                <a:lnTo>
                  <a:pt x="461" y="906"/>
                </a:lnTo>
                <a:lnTo>
                  <a:pt x="459" y="912"/>
                </a:lnTo>
                <a:lnTo>
                  <a:pt x="456" y="919"/>
                </a:lnTo>
                <a:lnTo>
                  <a:pt x="455" y="925"/>
                </a:lnTo>
                <a:lnTo>
                  <a:pt x="448" y="919"/>
                </a:lnTo>
                <a:lnTo>
                  <a:pt x="441" y="913"/>
                </a:lnTo>
                <a:lnTo>
                  <a:pt x="435" y="906"/>
                </a:lnTo>
                <a:lnTo>
                  <a:pt x="429" y="898"/>
                </a:lnTo>
                <a:lnTo>
                  <a:pt x="424" y="890"/>
                </a:lnTo>
                <a:lnTo>
                  <a:pt x="419" y="882"/>
                </a:lnTo>
                <a:lnTo>
                  <a:pt x="415" y="873"/>
                </a:lnTo>
                <a:lnTo>
                  <a:pt x="410" y="864"/>
                </a:lnTo>
                <a:lnTo>
                  <a:pt x="407" y="854"/>
                </a:lnTo>
                <a:lnTo>
                  <a:pt x="405" y="843"/>
                </a:lnTo>
                <a:lnTo>
                  <a:pt x="403" y="833"/>
                </a:lnTo>
                <a:lnTo>
                  <a:pt x="401" y="823"/>
                </a:lnTo>
                <a:lnTo>
                  <a:pt x="400" y="813"/>
                </a:lnTo>
                <a:lnTo>
                  <a:pt x="400" y="801"/>
                </a:lnTo>
                <a:lnTo>
                  <a:pt x="400" y="790"/>
                </a:lnTo>
                <a:lnTo>
                  <a:pt x="401" y="780"/>
                </a:lnTo>
                <a:lnTo>
                  <a:pt x="403" y="769"/>
                </a:lnTo>
                <a:lnTo>
                  <a:pt x="405" y="758"/>
                </a:lnTo>
                <a:lnTo>
                  <a:pt x="408" y="747"/>
                </a:lnTo>
                <a:lnTo>
                  <a:pt x="412" y="737"/>
                </a:lnTo>
                <a:lnTo>
                  <a:pt x="417" y="727"/>
                </a:lnTo>
                <a:lnTo>
                  <a:pt x="422" y="717"/>
                </a:lnTo>
                <a:lnTo>
                  <a:pt x="428" y="707"/>
                </a:lnTo>
                <a:lnTo>
                  <a:pt x="434" y="697"/>
                </a:lnTo>
                <a:lnTo>
                  <a:pt x="441" y="689"/>
                </a:lnTo>
                <a:lnTo>
                  <a:pt x="450" y="680"/>
                </a:lnTo>
                <a:lnTo>
                  <a:pt x="459" y="672"/>
                </a:lnTo>
                <a:lnTo>
                  <a:pt x="469" y="664"/>
                </a:lnTo>
                <a:lnTo>
                  <a:pt x="479" y="657"/>
                </a:lnTo>
                <a:lnTo>
                  <a:pt x="491" y="651"/>
                </a:lnTo>
                <a:lnTo>
                  <a:pt x="504" y="645"/>
                </a:lnTo>
                <a:lnTo>
                  <a:pt x="517" y="640"/>
                </a:lnTo>
                <a:lnTo>
                  <a:pt x="546" y="631"/>
                </a:lnTo>
                <a:lnTo>
                  <a:pt x="575" y="622"/>
                </a:lnTo>
                <a:lnTo>
                  <a:pt x="607" y="613"/>
                </a:lnTo>
                <a:lnTo>
                  <a:pt x="639" y="605"/>
                </a:lnTo>
                <a:lnTo>
                  <a:pt x="701" y="590"/>
                </a:lnTo>
                <a:lnTo>
                  <a:pt x="758" y="577"/>
                </a:lnTo>
                <a:close/>
                <a:moveTo>
                  <a:pt x="1925" y="934"/>
                </a:moveTo>
                <a:lnTo>
                  <a:pt x="1928" y="936"/>
                </a:lnTo>
                <a:lnTo>
                  <a:pt x="1929" y="937"/>
                </a:lnTo>
                <a:lnTo>
                  <a:pt x="1930" y="938"/>
                </a:lnTo>
                <a:lnTo>
                  <a:pt x="1930" y="940"/>
                </a:lnTo>
                <a:lnTo>
                  <a:pt x="1930" y="941"/>
                </a:lnTo>
                <a:lnTo>
                  <a:pt x="1930" y="943"/>
                </a:lnTo>
                <a:lnTo>
                  <a:pt x="1929" y="945"/>
                </a:lnTo>
                <a:lnTo>
                  <a:pt x="1906" y="994"/>
                </a:lnTo>
                <a:lnTo>
                  <a:pt x="1886" y="1030"/>
                </a:lnTo>
                <a:lnTo>
                  <a:pt x="1863" y="1074"/>
                </a:lnTo>
                <a:lnTo>
                  <a:pt x="1836" y="1121"/>
                </a:lnTo>
                <a:lnTo>
                  <a:pt x="1806" y="1172"/>
                </a:lnTo>
                <a:lnTo>
                  <a:pt x="1791" y="1198"/>
                </a:lnTo>
                <a:lnTo>
                  <a:pt x="1775" y="1224"/>
                </a:lnTo>
                <a:lnTo>
                  <a:pt x="1742" y="1276"/>
                </a:lnTo>
                <a:lnTo>
                  <a:pt x="1734" y="1286"/>
                </a:lnTo>
                <a:lnTo>
                  <a:pt x="1725" y="1296"/>
                </a:lnTo>
                <a:lnTo>
                  <a:pt x="1715" y="1304"/>
                </a:lnTo>
                <a:lnTo>
                  <a:pt x="1711" y="1308"/>
                </a:lnTo>
                <a:lnTo>
                  <a:pt x="1706" y="1312"/>
                </a:lnTo>
                <a:lnTo>
                  <a:pt x="1696" y="1319"/>
                </a:lnTo>
                <a:lnTo>
                  <a:pt x="1686" y="1325"/>
                </a:lnTo>
                <a:lnTo>
                  <a:pt x="1674" y="1329"/>
                </a:lnTo>
                <a:lnTo>
                  <a:pt x="1663" y="1332"/>
                </a:lnTo>
                <a:lnTo>
                  <a:pt x="1653" y="1335"/>
                </a:lnTo>
                <a:lnTo>
                  <a:pt x="1642" y="1337"/>
                </a:lnTo>
                <a:lnTo>
                  <a:pt x="1630" y="1337"/>
                </a:lnTo>
                <a:lnTo>
                  <a:pt x="1619" y="1337"/>
                </a:lnTo>
                <a:lnTo>
                  <a:pt x="1609" y="1336"/>
                </a:lnTo>
                <a:lnTo>
                  <a:pt x="1598" y="1334"/>
                </a:lnTo>
                <a:lnTo>
                  <a:pt x="1587" y="1332"/>
                </a:lnTo>
                <a:lnTo>
                  <a:pt x="1578" y="1328"/>
                </a:lnTo>
                <a:lnTo>
                  <a:pt x="1561" y="1322"/>
                </a:lnTo>
                <a:lnTo>
                  <a:pt x="1542" y="1314"/>
                </a:lnTo>
                <a:lnTo>
                  <a:pt x="1525" y="1308"/>
                </a:lnTo>
                <a:lnTo>
                  <a:pt x="1506" y="1302"/>
                </a:lnTo>
                <a:lnTo>
                  <a:pt x="1486" y="1297"/>
                </a:lnTo>
                <a:lnTo>
                  <a:pt x="1467" y="1292"/>
                </a:lnTo>
                <a:lnTo>
                  <a:pt x="1447" y="1287"/>
                </a:lnTo>
                <a:lnTo>
                  <a:pt x="1427" y="1282"/>
                </a:lnTo>
                <a:lnTo>
                  <a:pt x="1405" y="1278"/>
                </a:lnTo>
                <a:lnTo>
                  <a:pt x="1385" y="1274"/>
                </a:lnTo>
                <a:lnTo>
                  <a:pt x="1363" y="1269"/>
                </a:lnTo>
                <a:lnTo>
                  <a:pt x="1341" y="1266"/>
                </a:lnTo>
                <a:lnTo>
                  <a:pt x="1319" y="1263"/>
                </a:lnTo>
                <a:lnTo>
                  <a:pt x="1297" y="1261"/>
                </a:lnTo>
                <a:lnTo>
                  <a:pt x="1273" y="1259"/>
                </a:lnTo>
                <a:lnTo>
                  <a:pt x="1251" y="1257"/>
                </a:lnTo>
                <a:lnTo>
                  <a:pt x="1227" y="1256"/>
                </a:lnTo>
                <a:lnTo>
                  <a:pt x="1204" y="1255"/>
                </a:lnTo>
                <a:lnTo>
                  <a:pt x="1157" y="1255"/>
                </a:lnTo>
                <a:lnTo>
                  <a:pt x="1133" y="1256"/>
                </a:lnTo>
                <a:lnTo>
                  <a:pt x="1108" y="1257"/>
                </a:lnTo>
                <a:lnTo>
                  <a:pt x="1085" y="1259"/>
                </a:lnTo>
                <a:lnTo>
                  <a:pt x="1060" y="1261"/>
                </a:lnTo>
                <a:lnTo>
                  <a:pt x="1036" y="1264"/>
                </a:lnTo>
                <a:lnTo>
                  <a:pt x="1012" y="1267"/>
                </a:lnTo>
                <a:lnTo>
                  <a:pt x="988" y="1272"/>
                </a:lnTo>
                <a:lnTo>
                  <a:pt x="963" y="1276"/>
                </a:lnTo>
                <a:lnTo>
                  <a:pt x="939" y="1282"/>
                </a:lnTo>
                <a:lnTo>
                  <a:pt x="914" y="1287"/>
                </a:lnTo>
                <a:lnTo>
                  <a:pt x="889" y="1294"/>
                </a:lnTo>
                <a:lnTo>
                  <a:pt x="866" y="1301"/>
                </a:lnTo>
                <a:lnTo>
                  <a:pt x="857" y="1303"/>
                </a:lnTo>
                <a:lnTo>
                  <a:pt x="848" y="1307"/>
                </a:lnTo>
                <a:lnTo>
                  <a:pt x="841" y="1310"/>
                </a:lnTo>
                <a:lnTo>
                  <a:pt x="833" y="1314"/>
                </a:lnTo>
                <a:lnTo>
                  <a:pt x="827" y="1319"/>
                </a:lnTo>
                <a:lnTo>
                  <a:pt x="820" y="1323"/>
                </a:lnTo>
                <a:lnTo>
                  <a:pt x="814" y="1328"/>
                </a:lnTo>
                <a:lnTo>
                  <a:pt x="808" y="1332"/>
                </a:lnTo>
                <a:lnTo>
                  <a:pt x="802" y="1337"/>
                </a:lnTo>
                <a:lnTo>
                  <a:pt x="797" y="1342"/>
                </a:lnTo>
                <a:lnTo>
                  <a:pt x="787" y="1353"/>
                </a:lnTo>
                <a:lnTo>
                  <a:pt x="780" y="1365"/>
                </a:lnTo>
                <a:lnTo>
                  <a:pt x="776" y="1371"/>
                </a:lnTo>
                <a:lnTo>
                  <a:pt x="773" y="1377"/>
                </a:lnTo>
                <a:lnTo>
                  <a:pt x="768" y="1389"/>
                </a:lnTo>
                <a:lnTo>
                  <a:pt x="764" y="1400"/>
                </a:lnTo>
                <a:lnTo>
                  <a:pt x="760" y="1413"/>
                </a:lnTo>
                <a:lnTo>
                  <a:pt x="758" y="1425"/>
                </a:lnTo>
                <a:lnTo>
                  <a:pt x="757" y="1436"/>
                </a:lnTo>
                <a:lnTo>
                  <a:pt x="757" y="1447"/>
                </a:lnTo>
                <a:lnTo>
                  <a:pt x="758" y="1452"/>
                </a:lnTo>
                <a:lnTo>
                  <a:pt x="758" y="1458"/>
                </a:lnTo>
                <a:lnTo>
                  <a:pt x="760" y="1467"/>
                </a:lnTo>
                <a:lnTo>
                  <a:pt x="724" y="1418"/>
                </a:lnTo>
                <a:lnTo>
                  <a:pt x="688" y="1368"/>
                </a:lnTo>
                <a:lnTo>
                  <a:pt x="653" y="1319"/>
                </a:lnTo>
                <a:lnTo>
                  <a:pt x="620" y="1268"/>
                </a:lnTo>
                <a:lnTo>
                  <a:pt x="604" y="1244"/>
                </a:lnTo>
                <a:lnTo>
                  <a:pt x="588" y="1218"/>
                </a:lnTo>
                <a:lnTo>
                  <a:pt x="558" y="1169"/>
                </a:lnTo>
                <a:lnTo>
                  <a:pt x="543" y="1145"/>
                </a:lnTo>
                <a:lnTo>
                  <a:pt x="529" y="1120"/>
                </a:lnTo>
                <a:lnTo>
                  <a:pt x="503" y="1072"/>
                </a:lnTo>
                <a:lnTo>
                  <a:pt x="498" y="1064"/>
                </a:lnTo>
                <a:lnTo>
                  <a:pt x="495" y="1057"/>
                </a:lnTo>
                <a:lnTo>
                  <a:pt x="489" y="1042"/>
                </a:lnTo>
                <a:lnTo>
                  <a:pt x="488" y="1034"/>
                </a:lnTo>
                <a:lnTo>
                  <a:pt x="486" y="1026"/>
                </a:lnTo>
                <a:lnTo>
                  <a:pt x="485" y="1012"/>
                </a:lnTo>
                <a:lnTo>
                  <a:pt x="485" y="998"/>
                </a:lnTo>
                <a:lnTo>
                  <a:pt x="485" y="990"/>
                </a:lnTo>
                <a:lnTo>
                  <a:pt x="486" y="983"/>
                </a:lnTo>
                <a:lnTo>
                  <a:pt x="488" y="976"/>
                </a:lnTo>
                <a:lnTo>
                  <a:pt x="489" y="969"/>
                </a:lnTo>
                <a:lnTo>
                  <a:pt x="491" y="963"/>
                </a:lnTo>
                <a:lnTo>
                  <a:pt x="494" y="956"/>
                </a:lnTo>
                <a:lnTo>
                  <a:pt x="500" y="943"/>
                </a:lnTo>
                <a:lnTo>
                  <a:pt x="508" y="931"/>
                </a:lnTo>
                <a:lnTo>
                  <a:pt x="512" y="926"/>
                </a:lnTo>
                <a:lnTo>
                  <a:pt x="516" y="920"/>
                </a:lnTo>
                <a:lnTo>
                  <a:pt x="525" y="910"/>
                </a:lnTo>
                <a:lnTo>
                  <a:pt x="530" y="906"/>
                </a:lnTo>
                <a:lnTo>
                  <a:pt x="535" y="901"/>
                </a:lnTo>
                <a:lnTo>
                  <a:pt x="547" y="892"/>
                </a:lnTo>
                <a:lnTo>
                  <a:pt x="553" y="889"/>
                </a:lnTo>
                <a:lnTo>
                  <a:pt x="559" y="886"/>
                </a:lnTo>
                <a:lnTo>
                  <a:pt x="571" y="880"/>
                </a:lnTo>
                <a:lnTo>
                  <a:pt x="611" y="866"/>
                </a:lnTo>
                <a:lnTo>
                  <a:pt x="631" y="859"/>
                </a:lnTo>
                <a:lnTo>
                  <a:pt x="651" y="851"/>
                </a:lnTo>
                <a:lnTo>
                  <a:pt x="692" y="839"/>
                </a:lnTo>
                <a:lnTo>
                  <a:pt x="733" y="827"/>
                </a:lnTo>
                <a:lnTo>
                  <a:pt x="753" y="822"/>
                </a:lnTo>
                <a:lnTo>
                  <a:pt x="774" y="817"/>
                </a:lnTo>
                <a:lnTo>
                  <a:pt x="795" y="812"/>
                </a:lnTo>
                <a:lnTo>
                  <a:pt x="816" y="808"/>
                </a:lnTo>
                <a:lnTo>
                  <a:pt x="858" y="798"/>
                </a:lnTo>
                <a:lnTo>
                  <a:pt x="901" y="791"/>
                </a:lnTo>
                <a:lnTo>
                  <a:pt x="944" y="785"/>
                </a:lnTo>
                <a:lnTo>
                  <a:pt x="987" y="780"/>
                </a:lnTo>
                <a:lnTo>
                  <a:pt x="1030" y="775"/>
                </a:lnTo>
                <a:lnTo>
                  <a:pt x="1073" y="772"/>
                </a:lnTo>
                <a:lnTo>
                  <a:pt x="1117" y="770"/>
                </a:lnTo>
                <a:lnTo>
                  <a:pt x="1160" y="769"/>
                </a:lnTo>
                <a:lnTo>
                  <a:pt x="1204" y="769"/>
                </a:lnTo>
                <a:lnTo>
                  <a:pt x="1247" y="770"/>
                </a:lnTo>
                <a:lnTo>
                  <a:pt x="1291" y="772"/>
                </a:lnTo>
                <a:lnTo>
                  <a:pt x="1335" y="775"/>
                </a:lnTo>
                <a:lnTo>
                  <a:pt x="1378" y="780"/>
                </a:lnTo>
                <a:lnTo>
                  <a:pt x="1422" y="785"/>
                </a:lnTo>
                <a:lnTo>
                  <a:pt x="1465" y="791"/>
                </a:lnTo>
                <a:lnTo>
                  <a:pt x="1509" y="799"/>
                </a:lnTo>
                <a:lnTo>
                  <a:pt x="1552" y="808"/>
                </a:lnTo>
                <a:lnTo>
                  <a:pt x="1594" y="818"/>
                </a:lnTo>
                <a:lnTo>
                  <a:pt x="1637" y="828"/>
                </a:lnTo>
                <a:lnTo>
                  <a:pt x="1678" y="840"/>
                </a:lnTo>
                <a:lnTo>
                  <a:pt x="1700" y="846"/>
                </a:lnTo>
                <a:lnTo>
                  <a:pt x="1721" y="852"/>
                </a:lnTo>
                <a:lnTo>
                  <a:pt x="1762" y="867"/>
                </a:lnTo>
                <a:lnTo>
                  <a:pt x="1804" y="882"/>
                </a:lnTo>
                <a:lnTo>
                  <a:pt x="1825" y="890"/>
                </a:lnTo>
                <a:lnTo>
                  <a:pt x="1845" y="898"/>
                </a:lnTo>
                <a:lnTo>
                  <a:pt x="1885" y="916"/>
                </a:lnTo>
                <a:lnTo>
                  <a:pt x="1925" y="934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83853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12192000" cy="6597352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altLang="ja-JP" noProof="0"/>
              <a:t>Click icon to add picture</a:t>
            </a:r>
            <a:endParaRPr lang="en-US" noProof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5736000" y="843992"/>
            <a:ext cx="720000" cy="7128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>
              <a:defRPr sz="100">
                <a:noFill/>
              </a:defRPr>
            </a:lvl1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2392313"/>
            <a:ext cx="10512424" cy="920422"/>
          </a:xfrm>
        </p:spPr>
        <p:txBody>
          <a:bodyPr wrap="square" tIns="180000" anchor="ctr" anchorCtr="0">
            <a:spAutoFit/>
          </a:bodyPr>
          <a:lstStyle>
            <a:lvl1pPr algn="ctr">
              <a:defRPr sz="6000" cap="all" spc="-3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365104"/>
            <a:ext cx="10512424" cy="1080120"/>
          </a:xfrm>
        </p:spPr>
        <p:txBody>
          <a:bodyPr/>
          <a:lstStyle>
            <a:lvl1pPr marL="0" indent="0" algn="ctr">
              <a:buNone/>
              <a:defRPr sz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7BD89540-DB09-4A44-AF5F-CD895D9C1487}" type="datetime3">
              <a:rPr lang="en-US" noProof="0" smtClean="0"/>
              <a:t>17 May 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35236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A8FD8-48BC-402E-ADAE-FFC0AE34EB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noProof="0"/>
              <a:t>Click to edit Master title style</a:t>
            </a:r>
            <a:endParaRPr lang="en-US" noProof="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D493F-C450-4001-94A9-88A28A21F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6D42E-8496-4AA5-91A1-26BDAFCF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4417F-1FC5-4207-B54D-D3FC0B171FC8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9B7D0-8602-4C0A-9F5D-54B86885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7CB7-16EC-45F8-AB02-6885F010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9E1EAE97-7156-4C66-87B6-9DD7064A9870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8119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10"/>
          <p:cNvSpPr>
            <a:spLocks noGrp="1"/>
          </p:cNvSpPr>
          <p:nvPr>
            <p:ph type="pic" sz="quarter" idx="28"/>
          </p:nvPr>
        </p:nvSpPr>
        <p:spPr>
          <a:xfrm>
            <a:off x="0" y="0"/>
            <a:ext cx="6096000" cy="6597352"/>
          </a:xfrm>
          <a:solidFill>
            <a:schemeClr val="bg2"/>
          </a:solidFill>
        </p:spPr>
        <p:txBody>
          <a:bodyPr/>
          <a:lstStyle>
            <a:lvl1pPr marL="0" indent="0">
              <a:buFontTx/>
              <a:buNone/>
              <a:defRPr sz="1000"/>
            </a:lvl1pPr>
          </a:lstStyle>
          <a:p>
            <a:r>
              <a:rPr lang="en-US" altLang="ja-JP" noProof="0"/>
              <a:t>Click icon to add picture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A8FD8-48BC-402E-ADAE-FFC0AE34EB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27149" y="404813"/>
            <a:ext cx="5185426" cy="935955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 dirty="0"/>
              <a:t>Click to add Agenda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56D42E-8496-4AA5-91A1-26BDAFCF4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B99208-20F9-4293-970B-CBB6673C5641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9B7D0-8602-4C0A-9F5D-54B868856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 noProof="0" dirty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757CB7-16EC-45F8-AB02-6885F010F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Text Placeholder 7"/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6524619" y="1987760"/>
            <a:ext cx="504000" cy="50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N</a:t>
            </a:r>
          </a:p>
        </p:txBody>
      </p:sp>
      <p:sp>
        <p:nvSpPr>
          <p:cNvPr id="8" name="Text Placeholder 7"/>
          <p:cNvSpPr>
            <a:spLocks noGrp="1" noChangeAspect="1"/>
          </p:cNvSpPr>
          <p:nvPr>
            <p:ph type="body" sz="quarter" idx="14" hasCustomPrompt="1"/>
          </p:nvPr>
        </p:nvSpPr>
        <p:spPr>
          <a:xfrm>
            <a:off x="6516668" y="2636427"/>
            <a:ext cx="504000" cy="50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N</a:t>
            </a:r>
          </a:p>
        </p:txBody>
      </p:sp>
      <p:sp>
        <p:nvSpPr>
          <p:cNvPr id="9" name="Text Placeholder 7"/>
          <p:cNvSpPr>
            <a:spLocks noGrp="1" noChangeAspect="1"/>
          </p:cNvSpPr>
          <p:nvPr>
            <p:ph type="body" sz="quarter" idx="15" hasCustomPrompt="1"/>
          </p:nvPr>
        </p:nvSpPr>
        <p:spPr>
          <a:xfrm>
            <a:off x="6527149" y="3284499"/>
            <a:ext cx="504000" cy="50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N</a:t>
            </a:r>
          </a:p>
        </p:txBody>
      </p:sp>
      <p:sp>
        <p:nvSpPr>
          <p:cNvPr id="10" name="Text Placeholder 7"/>
          <p:cNvSpPr>
            <a:spLocks noGrp="1" noChangeAspect="1"/>
          </p:cNvSpPr>
          <p:nvPr>
            <p:ph type="body" sz="quarter" idx="16" hasCustomPrompt="1"/>
          </p:nvPr>
        </p:nvSpPr>
        <p:spPr>
          <a:xfrm>
            <a:off x="6527149" y="3932516"/>
            <a:ext cx="504000" cy="50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N</a:t>
            </a:r>
          </a:p>
        </p:txBody>
      </p:sp>
      <p:sp>
        <p:nvSpPr>
          <p:cNvPr id="11" name="Text Placeholder 7"/>
          <p:cNvSpPr>
            <a:spLocks noGrp="1" noChangeAspect="1"/>
          </p:cNvSpPr>
          <p:nvPr>
            <p:ph type="body" sz="quarter" idx="17" hasCustomPrompt="1"/>
          </p:nvPr>
        </p:nvSpPr>
        <p:spPr>
          <a:xfrm>
            <a:off x="6527149" y="4580588"/>
            <a:ext cx="504000" cy="50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N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7175172" y="1987760"/>
            <a:ext cx="4536504" cy="504651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8"/>
          </p:nvPr>
        </p:nvSpPr>
        <p:spPr>
          <a:xfrm>
            <a:off x="7175172" y="2639070"/>
            <a:ext cx="4536504" cy="501358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9"/>
          </p:nvPr>
        </p:nvSpPr>
        <p:spPr>
          <a:xfrm>
            <a:off x="7175172" y="3284444"/>
            <a:ext cx="4536504" cy="504056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idx="20"/>
          </p:nvPr>
        </p:nvSpPr>
        <p:spPr>
          <a:xfrm>
            <a:off x="7175172" y="3934963"/>
            <a:ext cx="4536504" cy="501554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16" name="Text Placeholder 2"/>
          <p:cNvSpPr>
            <a:spLocks noGrp="1"/>
          </p:cNvSpPr>
          <p:nvPr>
            <p:ph type="body" idx="21"/>
          </p:nvPr>
        </p:nvSpPr>
        <p:spPr>
          <a:xfrm>
            <a:off x="7175172" y="4580533"/>
            <a:ext cx="4536504" cy="504056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17" name="Text Placeholder 7"/>
          <p:cNvSpPr>
            <a:spLocks noGrp="1" noChangeAspect="1"/>
          </p:cNvSpPr>
          <p:nvPr>
            <p:ph type="body" sz="quarter" idx="22" hasCustomPrompt="1"/>
          </p:nvPr>
        </p:nvSpPr>
        <p:spPr>
          <a:xfrm>
            <a:off x="6527206" y="5228605"/>
            <a:ext cx="504000" cy="5040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wrap="none" anchor="ctr" anchorCtr="0"/>
          <a:lstStyle>
            <a:lvl1pPr marL="0" indent="0" algn="ctr"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noProof="0" dirty="0"/>
              <a:t>N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7"/>
          </p:nvPr>
        </p:nvSpPr>
        <p:spPr>
          <a:xfrm>
            <a:off x="7175222" y="5228606"/>
            <a:ext cx="4536457" cy="504650"/>
          </a:xfrm>
        </p:spPr>
        <p:txBody>
          <a:bodyPr anchor="ctr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rgbClr val="36363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noProof="0"/>
              <a:t>Click to edit Master text styles</a:t>
            </a:r>
          </a:p>
        </p:txBody>
      </p:sp>
      <p:sp>
        <p:nvSpPr>
          <p:cNvPr id="19" name="Freeform 11">
            <a:extLst>
              <a:ext uri="{FF2B5EF4-FFF2-40B4-BE49-F238E27FC236}">
                <a16:creationId xmlns:a16="http://schemas.microsoft.com/office/drawing/2014/main" id="{9FDE7229-18A0-4BDA-8832-32E18DD9CA7C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009423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Blu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788" y="1772816"/>
            <a:ext cx="10512424" cy="2160240"/>
          </a:xfrm>
        </p:spPr>
        <p:txBody>
          <a:bodyPr tIns="180000" anchor="ctr" anchorCtr="0"/>
          <a:lstStyle>
            <a:lvl1pPr algn="ctr">
              <a:defRPr sz="6000" cap="none" spc="-3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4365625"/>
            <a:ext cx="10512424" cy="1223615"/>
          </a:xfrm>
        </p:spPr>
        <p:txBody>
          <a:bodyPr/>
          <a:lstStyle>
            <a:lvl1pPr marL="0" indent="0" algn="ctr">
              <a:buNone/>
              <a:defRPr sz="2000" spc="1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/>
              <a:t>Click to edit Master subtitle style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E20DB9-2848-4620-9924-102CC90E6F16}" type="datetime3">
              <a:rPr lang="en-US" noProof="0" smtClean="0"/>
              <a:t>17 May 2023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9DE6BB-461B-46D4-9959-5D1283F26731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2AEF69EA-949E-4555-95D4-53DC9D44CA32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03488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Header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D6119F-DD92-4F28-A9A4-8C6DFE09A6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9416" y="1772816"/>
            <a:ext cx="10513168" cy="2160240"/>
          </a:xfrm>
        </p:spPr>
        <p:txBody>
          <a:bodyPr tIns="180000" anchor="ctr" anchorCtr="0"/>
          <a:lstStyle>
            <a:lvl1pPr algn="ctr">
              <a:defRPr sz="6000" cap="none" spc="-30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4AB70B-789C-44A8-88C1-3336BC824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365625"/>
            <a:ext cx="10513168" cy="1223615"/>
          </a:xfrm>
        </p:spPr>
        <p:txBody>
          <a:bodyPr/>
          <a:lstStyle>
            <a:lvl1pPr marL="0" indent="0" algn="ctr">
              <a:buNone/>
              <a:defRPr sz="2000" spc="1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ja-JP" noProof="0"/>
              <a:t>Click to edit Master subtitle style</a:t>
            </a:r>
            <a:endParaRPr lang="en-US" noProof="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8526B-FB30-43B8-8333-5A381044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C084A-0DD2-47DB-AB24-B11F391EE7BF}" type="datetime3">
              <a:rPr lang="en-US" noProof="0" smtClean="0"/>
              <a:t>17 May 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F041-9E8E-4090-976B-CF3E53728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© Copyright F-Secure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1D76C0-3E66-496F-BAD2-97E2D0CB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7" name="Freeform 11">
            <a:extLst>
              <a:ext uri="{FF2B5EF4-FFF2-40B4-BE49-F238E27FC236}">
                <a16:creationId xmlns:a16="http://schemas.microsoft.com/office/drawing/2014/main" id="{9B48C8B1-3090-4CA5-A01A-7A7A20F817E1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10796175" y="6273344"/>
            <a:ext cx="916449" cy="252000"/>
          </a:xfrm>
          <a:custGeom>
            <a:avLst/>
            <a:gdLst>
              <a:gd name="T0" fmla="*/ 3367 w 3964"/>
              <a:gd name="T1" fmla="*/ 1090 h 1090"/>
              <a:gd name="T2" fmla="*/ 3142 w 3964"/>
              <a:gd name="T3" fmla="*/ 866 h 1090"/>
              <a:gd name="T4" fmla="*/ 3449 w 3964"/>
              <a:gd name="T5" fmla="*/ 860 h 1090"/>
              <a:gd name="T6" fmla="*/ 2876 w 3964"/>
              <a:gd name="T7" fmla="*/ 913 h 1090"/>
              <a:gd name="T8" fmla="*/ 2796 w 3964"/>
              <a:gd name="T9" fmla="*/ 939 h 1090"/>
              <a:gd name="T10" fmla="*/ 2855 w 3964"/>
              <a:gd name="T11" fmla="*/ 944 h 1090"/>
              <a:gd name="T12" fmla="*/ 2804 w 3964"/>
              <a:gd name="T13" fmla="*/ 889 h 1090"/>
              <a:gd name="T14" fmla="*/ 2841 w 3964"/>
              <a:gd name="T15" fmla="*/ 918 h 1090"/>
              <a:gd name="T16" fmla="*/ 2839 w 3964"/>
              <a:gd name="T17" fmla="*/ 909 h 1090"/>
              <a:gd name="T18" fmla="*/ 298 w 3964"/>
              <a:gd name="T19" fmla="*/ 482 h 1090"/>
              <a:gd name="T20" fmla="*/ 116 w 3964"/>
              <a:gd name="T21" fmla="*/ 780 h 1090"/>
              <a:gd name="T22" fmla="*/ 344 w 3964"/>
              <a:gd name="T23" fmla="*/ 682 h 1090"/>
              <a:gd name="T24" fmla="*/ 670 w 3964"/>
              <a:gd name="T25" fmla="*/ 623 h 1090"/>
              <a:gd name="T26" fmla="*/ 885 w 3964"/>
              <a:gd name="T27" fmla="*/ 752 h 1090"/>
              <a:gd name="T28" fmla="*/ 845 w 3964"/>
              <a:gd name="T29" fmla="*/ 917 h 1090"/>
              <a:gd name="T30" fmla="*/ 582 w 3964"/>
              <a:gd name="T31" fmla="*/ 930 h 1090"/>
              <a:gd name="T32" fmla="*/ 753 w 3964"/>
              <a:gd name="T33" fmla="*/ 854 h 1090"/>
              <a:gd name="T34" fmla="*/ 716 w 3964"/>
              <a:gd name="T35" fmla="*/ 764 h 1090"/>
              <a:gd name="T36" fmla="*/ 554 w 3964"/>
              <a:gd name="T37" fmla="*/ 586 h 1090"/>
              <a:gd name="T38" fmla="*/ 703 w 3964"/>
              <a:gd name="T39" fmla="*/ 466 h 1090"/>
              <a:gd name="T40" fmla="*/ 840 w 3964"/>
              <a:gd name="T41" fmla="*/ 577 h 1090"/>
              <a:gd name="T42" fmla="*/ 1057 w 3964"/>
              <a:gd name="T43" fmla="*/ 821 h 1090"/>
              <a:gd name="T44" fmla="*/ 1260 w 3964"/>
              <a:gd name="T45" fmla="*/ 851 h 1090"/>
              <a:gd name="T46" fmla="*/ 1084 w 3964"/>
              <a:gd name="T47" fmla="*/ 953 h 1090"/>
              <a:gd name="T48" fmla="*/ 943 w 3964"/>
              <a:gd name="T49" fmla="*/ 817 h 1090"/>
              <a:gd name="T50" fmla="*/ 1014 w 3964"/>
              <a:gd name="T51" fmla="*/ 609 h 1090"/>
              <a:gd name="T52" fmla="*/ 1252 w 3964"/>
              <a:gd name="T53" fmla="*/ 633 h 1090"/>
              <a:gd name="T54" fmla="*/ 1180 w 3964"/>
              <a:gd name="T55" fmla="*/ 736 h 1090"/>
              <a:gd name="T56" fmla="*/ 1085 w 3964"/>
              <a:gd name="T57" fmla="*/ 671 h 1090"/>
              <a:gd name="T58" fmla="*/ 1642 w 3964"/>
              <a:gd name="T59" fmla="*/ 614 h 1090"/>
              <a:gd name="T60" fmla="*/ 1479 w 3964"/>
              <a:gd name="T61" fmla="*/ 686 h 1090"/>
              <a:gd name="T62" fmla="*/ 1494 w 3964"/>
              <a:gd name="T63" fmla="*/ 859 h 1090"/>
              <a:gd name="T64" fmla="*/ 1613 w 3964"/>
              <a:gd name="T65" fmla="*/ 939 h 1090"/>
              <a:gd name="T66" fmla="*/ 1378 w 3964"/>
              <a:gd name="T67" fmla="*/ 904 h 1090"/>
              <a:gd name="T68" fmla="*/ 1351 w 3964"/>
              <a:gd name="T69" fmla="*/ 676 h 1090"/>
              <a:gd name="T70" fmla="*/ 1866 w 3964"/>
              <a:gd name="T71" fmla="*/ 956 h 1090"/>
              <a:gd name="T72" fmla="*/ 1706 w 3964"/>
              <a:gd name="T73" fmla="*/ 849 h 1090"/>
              <a:gd name="T74" fmla="*/ 1821 w 3964"/>
              <a:gd name="T75" fmla="*/ 833 h 1090"/>
              <a:gd name="T76" fmla="*/ 2045 w 3964"/>
              <a:gd name="T77" fmla="*/ 588 h 1090"/>
              <a:gd name="T78" fmla="*/ 2253 w 3964"/>
              <a:gd name="T79" fmla="*/ 679 h 1090"/>
              <a:gd name="T80" fmla="*/ 2186 w 3964"/>
              <a:gd name="T81" fmla="*/ 594 h 1090"/>
              <a:gd name="T82" fmla="*/ 2352 w 3964"/>
              <a:gd name="T83" fmla="*/ 679 h 1090"/>
              <a:gd name="T84" fmla="*/ 2587 w 3964"/>
              <a:gd name="T85" fmla="*/ 865 h 1090"/>
              <a:gd name="T86" fmla="*/ 2637 w 3964"/>
              <a:gd name="T87" fmla="*/ 951 h 1090"/>
              <a:gd name="T88" fmla="*/ 2424 w 3964"/>
              <a:gd name="T89" fmla="*/ 895 h 1090"/>
              <a:gd name="T90" fmla="*/ 2414 w 3964"/>
              <a:gd name="T91" fmla="*/ 665 h 1090"/>
              <a:gd name="T92" fmla="*/ 2652 w 3964"/>
              <a:gd name="T93" fmla="*/ 595 h 1090"/>
              <a:gd name="T94" fmla="*/ 2739 w 3964"/>
              <a:gd name="T95" fmla="*/ 795 h 1090"/>
              <a:gd name="T96" fmla="*/ 2587 w 3964"/>
              <a:gd name="T97" fmla="*/ 664 h 1090"/>
              <a:gd name="T98" fmla="*/ 3964 w 3964"/>
              <a:gd name="T99" fmla="*/ 105 h 1090"/>
              <a:gd name="T100" fmla="*/ 3826 w 3964"/>
              <a:gd name="T101" fmla="*/ 366 h 1090"/>
              <a:gd name="T102" fmla="*/ 3220 w 3964"/>
              <a:gd name="T103" fmla="*/ 297 h 1090"/>
              <a:gd name="T104" fmla="*/ 2877 w 3964"/>
              <a:gd name="T105" fmla="*/ 441 h 1090"/>
              <a:gd name="T106" fmla="*/ 2812 w 3964"/>
              <a:gd name="T107" fmla="*/ 111 h 1090"/>
              <a:gd name="T108" fmla="*/ 3407 w 3964"/>
              <a:gd name="T109" fmla="*/ 0 h 1090"/>
              <a:gd name="T110" fmla="*/ 3221 w 3964"/>
              <a:gd name="T111" fmla="*/ 416 h 1090"/>
              <a:gd name="T112" fmla="*/ 2935 w 3964"/>
              <a:gd name="T113" fmla="*/ 551 h 1090"/>
              <a:gd name="T114" fmla="*/ 2937 w 3964"/>
              <a:gd name="T115" fmla="*/ 400 h 1090"/>
              <a:gd name="T116" fmla="*/ 3700 w 3964"/>
              <a:gd name="T117" fmla="*/ 760 h 1090"/>
              <a:gd name="T118" fmla="*/ 3436 w 3964"/>
              <a:gd name="T119" fmla="*/ 751 h 1090"/>
              <a:gd name="T120" fmla="*/ 3120 w 3964"/>
              <a:gd name="T121" fmla="*/ 827 h 1090"/>
              <a:gd name="T122" fmla="*/ 2955 w 3964"/>
              <a:gd name="T123" fmla="*/ 578 h 1090"/>
              <a:gd name="T124" fmla="*/ 3303 w 3964"/>
              <a:gd name="T125" fmla="*/ 460 h 10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964" h="1090">
                <a:moveTo>
                  <a:pt x="3559" y="936"/>
                </a:moveTo>
                <a:lnTo>
                  <a:pt x="3561" y="937"/>
                </a:lnTo>
                <a:lnTo>
                  <a:pt x="3562" y="938"/>
                </a:lnTo>
                <a:lnTo>
                  <a:pt x="3563" y="940"/>
                </a:lnTo>
                <a:lnTo>
                  <a:pt x="3563" y="942"/>
                </a:lnTo>
                <a:lnTo>
                  <a:pt x="3563" y="943"/>
                </a:lnTo>
                <a:lnTo>
                  <a:pt x="3562" y="944"/>
                </a:lnTo>
                <a:lnTo>
                  <a:pt x="3534" y="976"/>
                </a:lnTo>
                <a:lnTo>
                  <a:pt x="3510" y="1002"/>
                </a:lnTo>
                <a:lnTo>
                  <a:pt x="3486" y="1027"/>
                </a:lnTo>
                <a:lnTo>
                  <a:pt x="3461" y="1053"/>
                </a:lnTo>
                <a:lnTo>
                  <a:pt x="3456" y="1057"/>
                </a:lnTo>
                <a:lnTo>
                  <a:pt x="3451" y="1062"/>
                </a:lnTo>
                <a:lnTo>
                  <a:pt x="3441" y="1069"/>
                </a:lnTo>
                <a:lnTo>
                  <a:pt x="3429" y="1076"/>
                </a:lnTo>
                <a:lnTo>
                  <a:pt x="3423" y="1079"/>
                </a:lnTo>
                <a:lnTo>
                  <a:pt x="3417" y="1081"/>
                </a:lnTo>
                <a:lnTo>
                  <a:pt x="3411" y="1083"/>
                </a:lnTo>
                <a:lnTo>
                  <a:pt x="3405" y="1085"/>
                </a:lnTo>
                <a:lnTo>
                  <a:pt x="3399" y="1087"/>
                </a:lnTo>
                <a:lnTo>
                  <a:pt x="3393" y="1088"/>
                </a:lnTo>
                <a:lnTo>
                  <a:pt x="3380" y="1090"/>
                </a:lnTo>
                <a:lnTo>
                  <a:pt x="3367" y="1090"/>
                </a:lnTo>
                <a:lnTo>
                  <a:pt x="3354" y="1089"/>
                </a:lnTo>
                <a:lnTo>
                  <a:pt x="3348" y="1089"/>
                </a:lnTo>
                <a:lnTo>
                  <a:pt x="3342" y="1088"/>
                </a:lnTo>
                <a:lnTo>
                  <a:pt x="3329" y="1084"/>
                </a:lnTo>
                <a:lnTo>
                  <a:pt x="3317" y="1080"/>
                </a:lnTo>
                <a:lnTo>
                  <a:pt x="3311" y="1078"/>
                </a:lnTo>
                <a:lnTo>
                  <a:pt x="3305" y="1075"/>
                </a:lnTo>
                <a:lnTo>
                  <a:pt x="3293" y="1068"/>
                </a:lnTo>
                <a:lnTo>
                  <a:pt x="3283" y="1060"/>
                </a:lnTo>
                <a:lnTo>
                  <a:pt x="3273" y="1052"/>
                </a:lnTo>
                <a:lnTo>
                  <a:pt x="3241" y="1018"/>
                </a:lnTo>
                <a:lnTo>
                  <a:pt x="3212" y="988"/>
                </a:lnTo>
                <a:lnTo>
                  <a:pt x="3198" y="973"/>
                </a:lnTo>
                <a:lnTo>
                  <a:pt x="3185" y="958"/>
                </a:lnTo>
                <a:lnTo>
                  <a:pt x="3170" y="941"/>
                </a:lnTo>
                <a:lnTo>
                  <a:pt x="3155" y="922"/>
                </a:lnTo>
                <a:lnTo>
                  <a:pt x="3151" y="916"/>
                </a:lnTo>
                <a:lnTo>
                  <a:pt x="3147" y="908"/>
                </a:lnTo>
                <a:lnTo>
                  <a:pt x="3144" y="901"/>
                </a:lnTo>
                <a:lnTo>
                  <a:pt x="3142" y="892"/>
                </a:lnTo>
                <a:lnTo>
                  <a:pt x="3141" y="884"/>
                </a:lnTo>
                <a:lnTo>
                  <a:pt x="3141" y="875"/>
                </a:lnTo>
                <a:lnTo>
                  <a:pt x="3142" y="866"/>
                </a:lnTo>
                <a:lnTo>
                  <a:pt x="3143" y="858"/>
                </a:lnTo>
                <a:lnTo>
                  <a:pt x="3146" y="849"/>
                </a:lnTo>
                <a:lnTo>
                  <a:pt x="3149" y="841"/>
                </a:lnTo>
                <a:lnTo>
                  <a:pt x="3151" y="837"/>
                </a:lnTo>
                <a:lnTo>
                  <a:pt x="3153" y="833"/>
                </a:lnTo>
                <a:lnTo>
                  <a:pt x="3159" y="826"/>
                </a:lnTo>
                <a:lnTo>
                  <a:pt x="3165" y="819"/>
                </a:lnTo>
                <a:lnTo>
                  <a:pt x="3173" y="814"/>
                </a:lnTo>
                <a:lnTo>
                  <a:pt x="3182" y="809"/>
                </a:lnTo>
                <a:lnTo>
                  <a:pt x="3187" y="807"/>
                </a:lnTo>
                <a:lnTo>
                  <a:pt x="3192" y="805"/>
                </a:lnTo>
                <a:lnTo>
                  <a:pt x="3215" y="798"/>
                </a:lnTo>
                <a:lnTo>
                  <a:pt x="3237" y="793"/>
                </a:lnTo>
                <a:lnTo>
                  <a:pt x="3259" y="788"/>
                </a:lnTo>
                <a:lnTo>
                  <a:pt x="3281" y="785"/>
                </a:lnTo>
                <a:lnTo>
                  <a:pt x="3304" y="783"/>
                </a:lnTo>
                <a:lnTo>
                  <a:pt x="3326" y="781"/>
                </a:lnTo>
                <a:lnTo>
                  <a:pt x="3348" y="780"/>
                </a:lnTo>
                <a:lnTo>
                  <a:pt x="3370" y="780"/>
                </a:lnTo>
                <a:lnTo>
                  <a:pt x="3389" y="800"/>
                </a:lnTo>
                <a:lnTo>
                  <a:pt x="3407" y="819"/>
                </a:lnTo>
                <a:lnTo>
                  <a:pt x="3437" y="849"/>
                </a:lnTo>
                <a:lnTo>
                  <a:pt x="3449" y="860"/>
                </a:lnTo>
                <a:lnTo>
                  <a:pt x="3464" y="872"/>
                </a:lnTo>
                <a:lnTo>
                  <a:pt x="3480" y="886"/>
                </a:lnTo>
                <a:lnTo>
                  <a:pt x="3498" y="900"/>
                </a:lnTo>
                <a:lnTo>
                  <a:pt x="3516" y="912"/>
                </a:lnTo>
                <a:lnTo>
                  <a:pt x="3532" y="923"/>
                </a:lnTo>
                <a:lnTo>
                  <a:pt x="3547" y="932"/>
                </a:lnTo>
                <a:lnTo>
                  <a:pt x="3554" y="935"/>
                </a:lnTo>
                <a:lnTo>
                  <a:pt x="3559" y="936"/>
                </a:lnTo>
                <a:close/>
                <a:moveTo>
                  <a:pt x="2833" y="870"/>
                </a:moveTo>
                <a:lnTo>
                  <a:pt x="2838" y="871"/>
                </a:lnTo>
                <a:lnTo>
                  <a:pt x="2843" y="871"/>
                </a:lnTo>
                <a:lnTo>
                  <a:pt x="2852" y="873"/>
                </a:lnTo>
                <a:lnTo>
                  <a:pt x="2855" y="875"/>
                </a:lnTo>
                <a:lnTo>
                  <a:pt x="2859" y="877"/>
                </a:lnTo>
                <a:lnTo>
                  <a:pt x="2862" y="879"/>
                </a:lnTo>
                <a:lnTo>
                  <a:pt x="2865" y="881"/>
                </a:lnTo>
                <a:lnTo>
                  <a:pt x="2868" y="884"/>
                </a:lnTo>
                <a:lnTo>
                  <a:pt x="2870" y="887"/>
                </a:lnTo>
                <a:lnTo>
                  <a:pt x="2873" y="895"/>
                </a:lnTo>
                <a:lnTo>
                  <a:pt x="2874" y="899"/>
                </a:lnTo>
                <a:lnTo>
                  <a:pt x="2875" y="903"/>
                </a:lnTo>
                <a:lnTo>
                  <a:pt x="2876" y="908"/>
                </a:lnTo>
                <a:lnTo>
                  <a:pt x="2876" y="913"/>
                </a:lnTo>
                <a:lnTo>
                  <a:pt x="2876" y="918"/>
                </a:lnTo>
                <a:lnTo>
                  <a:pt x="2875" y="923"/>
                </a:lnTo>
                <a:lnTo>
                  <a:pt x="2873" y="932"/>
                </a:lnTo>
                <a:lnTo>
                  <a:pt x="2872" y="936"/>
                </a:lnTo>
                <a:lnTo>
                  <a:pt x="2870" y="939"/>
                </a:lnTo>
                <a:lnTo>
                  <a:pt x="2868" y="943"/>
                </a:lnTo>
                <a:lnTo>
                  <a:pt x="2865" y="945"/>
                </a:lnTo>
                <a:lnTo>
                  <a:pt x="2862" y="948"/>
                </a:lnTo>
                <a:lnTo>
                  <a:pt x="2859" y="950"/>
                </a:lnTo>
                <a:lnTo>
                  <a:pt x="2852" y="954"/>
                </a:lnTo>
                <a:lnTo>
                  <a:pt x="2847" y="955"/>
                </a:lnTo>
                <a:lnTo>
                  <a:pt x="2843" y="956"/>
                </a:lnTo>
                <a:lnTo>
                  <a:pt x="2838" y="956"/>
                </a:lnTo>
                <a:lnTo>
                  <a:pt x="2833" y="956"/>
                </a:lnTo>
                <a:lnTo>
                  <a:pt x="2828" y="956"/>
                </a:lnTo>
                <a:lnTo>
                  <a:pt x="2823" y="956"/>
                </a:lnTo>
                <a:lnTo>
                  <a:pt x="2814" y="954"/>
                </a:lnTo>
                <a:lnTo>
                  <a:pt x="2810" y="952"/>
                </a:lnTo>
                <a:lnTo>
                  <a:pt x="2807" y="950"/>
                </a:lnTo>
                <a:lnTo>
                  <a:pt x="2804" y="948"/>
                </a:lnTo>
                <a:lnTo>
                  <a:pt x="2801" y="945"/>
                </a:lnTo>
                <a:lnTo>
                  <a:pt x="2798" y="943"/>
                </a:lnTo>
                <a:lnTo>
                  <a:pt x="2796" y="939"/>
                </a:lnTo>
                <a:lnTo>
                  <a:pt x="2793" y="932"/>
                </a:lnTo>
                <a:lnTo>
                  <a:pt x="2791" y="928"/>
                </a:lnTo>
                <a:lnTo>
                  <a:pt x="2791" y="923"/>
                </a:lnTo>
                <a:lnTo>
                  <a:pt x="2790" y="918"/>
                </a:lnTo>
                <a:lnTo>
                  <a:pt x="2790" y="913"/>
                </a:lnTo>
                <a:lnTo>
                  <a:pt x="2790" y="908"/>
                </a:lnTo>
                <a:lnTo>
                  <a:pt x="2791" y="903"/>
                </a:lnTo>
                <a:lnTo>
                  <a:pt x="2793" y="895"/>
                </a:lnTo>
                <a:lnTo>
                  <a:pt x="2794" y="891"/>
                </a:lnTo>
                <a:lnTo>
                  <a:pt x="2796" y="887"/>
                </a:lnTo>
                <a:lnTo>
                  <a:pt x="2798" y="884"/>
                </a:lnTo>
                <a:lnTo>
                  <a:pt x="2801" y="881"/>
                </a:lnTo>
                <a:lnTo>
                  <a:pt x="2804" y="879"/>
                </a:lnTo>
                <a:lnTo>
                  <a:pt x="2807" y="877"/>
                </a:lnTo>
                <a:lnTo>
                  <a:pt x="2814" y="873"/>
                </a:lnTo>
                <a:lnTo>
                  <a:pt x="2818" y="872"/>
                </a:lnTo>
                <a:lnTo>
                  <a:pt x="2823" y="871"/>
                </a:lnTo>
                <a:lnTo>
                  <a:pt x="2833" y="870"/>
                </a:lnTo>
                <a:close/>
                <a:moveTo>
                  <a:pt x="2833" y="948"/>
                </a:moveTo>
                <a:lnTo>
                  <a:pt x="2841" y="948"/>
                </a:lnTo>
                <a:lnTo>
                  <a:pt x="2845" y="947"/>
                </a:lnTo>
                <a:lnTo>
                  <a:pt x="2849" y="946"/>
                </a:lnTo>
                <a:lnTo>
                  <a:pt x="2855" y="944"/>
                </a:lnTo>
                <a:lnTo>
                  <a:pt x="2859" y="940"/>
                </a:lnTo>
                <a:lnTo>
                  <a:pt x="2863" y="935"/>
                </a:lnTo>
                <a:lnTo>
                  <a:pt x="2866" y="929"/>
                </a:lnTo>
                <a:lnTo>
                  <a:pt x="2866" y="926"/>
                </a:lnTo>
                <a:lnTo>
                  <a:pt x="2867" y="922"/>
                </a:lnTo>
                <a:lnTo>
                  <a:pt x="2868" y="913"/>
                </a:lnTo>
                <a:lnTo>
                  <a:pt x="2867" y="905"/>
                </a:lnTo>
                <a:lnTo>
                  <a:pt x="2866" y="901"/>
                </a:lnTo>
                <a:lnTo>
                  <a:pt x="2866" y="897"/>
                </a:lnTo>
                <a:lnTo>
                  <a:pt x="2863" y="891"/>
                </a:lnTo>
                <a:lnTo>
                  <a:pt x="2861" y="889"/>
                </a:lnTo>
                <a:lnTo>
                  <a:pt x="2859" y="887"/>
                </a:lnTo>
                <a:lnTo>
                  <a:pt x="2855" y="883"/>
                </a:lnTo>
                <a:lnTo>
                  <a:pt x="2849" y="881"/>
                </a:lnTo>
                <a:lnTo>
                  <a:pt x="2845" y="880"/>
                </a:lnTo>
                <a:lnTo>
                  <a:pt x="2841" y="879"/>
                </a:lnTo>
                <a:lnTo>
                  <a:pt x="2833" y="879"/>
                </a:lnTo>
                <a:lnTo>
                  <a:pt x="2824" y="879"/>
                </a:lnTo>
                <a:lnTo>
                  <a:pt x="2820" y="880"/>
                </a:lnTo>
                <a:lnTo>
                  <a:pt x="2817" y="881"/>
                </a:lnTo>
                <a:lnTo>
                  <a:pt x="2811" y="883"/>
                </a:lnTo>
                <a:lnTo>
                  <a:pt x="2806" y="887"/>
                </a:lnTo>
                <a:lnTo>
                  <a:pt x="2804" y="889"/>
                </a:lnTo>
                <a:lnTo>
                  <a:pt x="2803" y="891"/>
                </a:lnTo>
                <a:lnTo>
                  <a:pt x="2800" y="897"/>
                </a:lnTo>
                <a:lnTo>
                  <a:pt x="2799" y="901"/>
                </a:lnTo>
                <a:lnTo>
                  <a:pt x="2799" y="905"/>
                </a:lnTo>
                <a:lnTo>
                  <a:pt x="2798" y="913"/>
                </a:lnTo>
                <a:lnTo>
                  <a:pt x="2799" y="922"/>
                </a:lnTo>
                <a:lnTo>
                  <a:pt x="2799" y="926"/>
                </a:lnTo>
                <a:lnTo>
                  <a:pt x="2800" y="929"/>
                </a:lnTo>
                <a:lnTo>
                  <a:pt x="2803" y="935"/>
                </a:lnTo>
                <a:lnTo>
                  <a:pt x="2806" y="940"/>
                </a:lnTo>
                <a:lnTo>
                  <a:pt x="2808" y="942"/>
                </a:lnTo>
                <a:lnTo>
                  <a:pt x="2811" y="944"/>
                </a:lnTo>
                <a:lnTo>
                  <a:pt x="2817" y="946"/>
                </a:lnTo>
                <a:lnTo>
                  <a:pt x="2820" y="947"/>
                </a:lnTo>
                <a:lnTo>
                  <a:pt x="2824" y="948"/>
                </a:lnTo>
                <a:lnTo>
                  <a:pt x="2833" y="948"/>
                </a:lnTo>
                <a:close/>
                <a:moveTo>
                  <a:pt x="2850" y="906"/>
                </a:moveTo>
                <a:lnTo>
                  <a:pt x="2850" y="908"/>
                </a:lnTo>
                <a:lnTo>
                  <a:pt x="2850" y="910"/>
                </a:lnTo>
                <a:lnTo>
                  <a:pt x="2848" y="913"/>
                </a:lnTo>
                <a:lnTo>
                  <a:pt x="2846" y="915"/>
                </a:lnTo>
                <a:lnTo>
                  <a:pt x="2845" y="916"/>
                </a:lnTo>
                <a:lnTo>
                  <a:pt x="2841" y="918"/>
                </a:lnTo>
                <a:lnTo>
                  <a:pt x="2851" y="935"/>
                </a:lnTo>
                <a:lnTo>
                  <a:pt x="2839" y="935"/>
                </a:lnTo>
                <a:lnTo>
                  <a:pt x="2831" y="920"/>
                </a:lnTo>
                <a:lnTo>
                  <a:pt x="2827" y="920"/>
                </a:lnTo>
                <a:lnTo>
                  <a:pt x="2827" y="935"/>
                </a:lnTo>
                <a:lnTo>
                  <a:pt x="2817" y="935"/>
                </a:lnTo>
                <a:lnTo>
                  <a:pt x="2817" y="892"/>
                </a:lnTo>
                <a:lnTo>
                  <a:pt x="2823" y="891"/>
                </a:lnTo>
                <a:lnTo>
                  <a:pt x="2830" y="891"/>
                </a:lnTo>
                <a:lnTo>
                  <a:pt x="2835" y="891"/>
                </a:lnTo>
                <a:lnTo>
                  <a:pt x="2840" y="892"/>
                </a:lnTo>
                <a:lnTo>
                  <a:pt x="2843" y="893"/>
                </a:lnTo>
                <a:lnTo>
                  <a:pt x="2846" y="895"/>
                </a:lnTo>
                <a:lnTo>
                  <a:pt x="2848" y="897"/>
                </a:lnTo>
                <a:lnTo>
                  <a:pt x="2849" y="899"/>
                </a:lnTo>
                <a:lnTo>
                  <a:pt x="2850" y="902"/>
                </a:lnTo>
                <a:lnTo>
                  <a:pt x="2850" y="906"/>
                </a:lnTo>
                <a:close/>
                <a:moveTo>
                  <a:pt x="2830" y="913"/>
                </a:moveTo>
                <a:lnTo>
                  <a:pt x="2833" y="913"/>
                </a:lnTo>
                <a:lnTo>
                  <a:pt x="2835" y="912"/>
                </a:lnTo>
                <a:lnTo>
                  <a:pt x="2838" y="911"/>
                </a:lnTo>
                <a:lnTo>
                  <a:pt x="2839" y="910"/>
                </a:lnTo>
                <a:lnTo>
                  <a:pt x="2839" y="909"/>
                </a:lnTo>
                <a:lnTo>
                  <a:pt x="2840" y="906"/>
                </a:lnTo>
                <a:lnTo>
                  <a:pt x="2840" y="903"/>
                </a:lnTo>
                <a:lnTo>
                  <a:pt x="2839" y="902"/>
                </a:lnTo>
                <a:lnTo>
                  <a:pt x="2838" y="901"/>
                </a:lnTo>
                <a:lnTo>
                  <a:pt x="2837" y="900"/>
                </a:lnTo>
                <a:lnTo>
                  <a:pt x="2835" y="900"/>
                </a:lnTo>
                <a:lnTo>
                  <a:pt x="2830" y="899"/>
                </a:lnTo>
                <a:lnTo>
                  <a:pt x="2827" y="899"/>
                </a:lnTo>
                <a:lnTo>
                  <a:pt x="2827" y="913"/>
                </a:lnTo>
                <a:lnTo>
                  <a:pt x="2830" y="913"/>
                </a:lnTo>
                <a:close/>
                <a:moveTo>
                  <a:pt x="0" y="482"/>
                </a:moveTo>
                <a:lnTo>
                  <a:pt x="0" y="478"/>
                </a:lnTo>
                <a:lnTo>
                  <a:pt x="1" y="476"/>
                </a:lnTo>
                <a:lnTo>
                  <a:pt x="2" y="475"/>
                </a:lnTo>
                <a:lnTo>
                  <a:pt x="3" y="474"/>
                </a:lnTo>
                <a:lnTo>
                  <a:pt x="4" y="474"/>
                </a:lnTo>
                <a:lnTo>
                  <a:pt x="9" y="474"/>
                </a:lnTo>
                <a:lnTo>
                  <a:pt x="290" y="474"/>
                </a:lnTo>
                <a:lnTo>
                  <a:pt x="294" y="474"/>
                </a:lnTo>
                <a:lnTo>
                  <a:pt x="297" y="475"/>
                </a:lnTo>
                <a:lnTo>
                  <a:pt x="297" y="476"/>
                </a:lnTo>
                <a:lnTo>
                  <a:pt x="298" y="478"/>
                </a:lnTo>
                <a:lnTo>
                  <a:pt x="298" y="482"/>
                </a:lnTo>
                <a:lnTo>
                  <a:pt x="298" y="568"/>
                </a:lnTo>
                <a:lnTo>
                  <a:pt x="298" y="572"/>
                </a:lnTo>
                <a:lnTo>
                  <a:pt x="297" y="574"/>
                </a:lnTo>
                <a:lnTo>
                  <a:pt x="297" y="575"/>
                </a:lnTo>
                <a:lnTo>
                  <a:pt x="295" y="576"/>
                </a:lnTo>
                <a:lnTo>
                  <a:pt x="294" y="576"/>
                </a:lnTo>
                <a:lnTo>
                  <a:pt x="290" y="577"/>
                </a:lnTo>
                <a:lnTo>
                  <a:pt x="116" y="577"/>
                </a:lnTo>
                <a:lnTo>
                  <a:pt x="116" y="679"/>
                </a:lnTo>
                <a:lnTo>
                  <a:pt x="261" y="679"/>
                </a:lnTo>
                <a:lnTo>
                  <a:pt x="265" y="680"/>
                </a:lnTo>
                <a:lnTo>
                  <a:pt x="268" y="681"/>
                </a:lnTo>
                <a:lnTo>
                  <a:pt x="269" y="682"/>
                </a:lnTo>
                <a:lnTo>
                  <a:pt x="269" y="684"/>
                </a:lnTo>
                <a:lnTo>
                  <a:pt x="270" y="688"/>
                </a:lnTo>
                <a:lnTo>
                  <a:pt x="270" y="771"/>
                </a:lnTo>
                <a:lnTo>
                  <a:pt x="269" y="775"/>
                </a:lnTo>
                <a:lnTo>
                  <a:pt x="269" y="777"/>
                </a:lnTo>
                <a:lnTo>
                  <a:pt x="268" y="778"/>
                </a:lnTo>
                <a:lnTo>
                  <a:pt x="267" y="779"/>
                </a:lnTo>
                <a:lnTo>
                  <a:pt x="265" y="780"/>
                </a:lnTo>
                <a:lnTo>
                  <a:pt x="261" y="780"/>
                </a:lnTo>
                <a:lnTo>
                  <a:pt x="116" y="780"/>
                </a:lnTo>
                <a:lnTo>
                  <a:pt x="116" y="939"/>
                </a:lnTo>
                <a:lnTo>
                  <a:pt x="115" y="944"/>
                </a:lnTo>
                <a:lnTo>
                  <a:pt x="115" y="945"/>
                </a:lnTo>
                <a:lnTo>
                  <a:pt x="114" y="946"/>
                </a:lnTo>
                <a:lnTo>
                  <a:pt x="113" y="947"/>
                </a:lnTo>
                <a:lnTo>
                  <a:pt x="111" y="948"/>
                </a:lnTo>
                <a:lnTo>
                  <a:pt x="107" y="948"/>
                </a:lnTo>
                <a:lnTo>
                  <a:pt x="9" y="948"/>
                </a:lnTo>
                <a:lnTo>
                  <a:pt x="4" y="948"/>
                </a:lnTo>
                <a:lnTo>
                  <a:pt x="2" y="946"/>
                </a:lnTo>
                <a:lnTo>
                  <a:pt x="1" y="945"/>
                </a:lnTo>
                <a:lnTo>
                  <a:pt x="0" y="944"/>
                </a:lnTo>
                <a:lnTo>
                  <a:pt x="0" y="939"/>
                </a:lnTo>
                <a:lnTo>
                  <a:pt x="0" y="482"/>
                </a:lnTo>
                <a:close/>
                <a:moveTo>
                  <a:pt x="352" y="780"/>
                </a:moveTo>
                <a:lnTo>
                  <a:pt x="347" y="780"/>
                </a:lnTo>
                <a:lnTo>
                  <a:pt x="345" y="778"/>
                </a:lnTo>
                <a:lnTo>
                  <a:pt x="344" y="777"/>
                </a:lnTo>
                <a:lnTo>
                  <a:pt x="343" y="775"/>
                </a:lnTo>
                <a:lnTo>
                  <a:pt x="343" y="771"/>
                </a:lnTo>
                <a:lnTo>
                  <a:pt x="343" y="688"/>
                </a:lnTo>
                <a:lnTo>
                  <a:pt x="343" y="684"/>
                </a:lnTo>
                <a:lnTo>
                  <a:pt x="344" y="682"/>
                </a:lnTo>
                <a:lnTo>
                  <a:pt x="345" y="681"/>
                </a:lnTo>
                <a:lnTo>
                  <a:pt x="346" y="680"/>
                </a:lnTo>
                <a:lnTo>
                  <a:pt x="347" y="680"/>
                </a:lnTo>
                <a:lnTo>
                  <a:pt x="352" y="679"/>
                </a:lnTo>
                <a:lnTo>
                  <a:pt x="495" y="679"/>
                </a:lnTo>
                <a:lnTo>
                  <a:pt x="500" y="680"/>
                </a:lnTo>
                <a:lnTo>
                  <a:pt x="502" y="681"/>
                </a:lnTo>
                <a:lnTo>
                  <a:pt x="503" y="682"/>
                </a:lnTo>
                <a:lnTo>
                  <a:pt x="504" y="684"/>
                </a:lnTo>
                <a:lnTo>
                  <a:pt x="504" y="688"/>
                </a:lnTo>
                <a:lnTo>
                  <a:pt x="504" y="771"/>
                </a:lnTo>
                <a:lnTo>
                  <a:pt x="504" y="775"/>
                </a:lnTo>
                <a:lnTo>
                  <a:pt x="503" y="777"/>
                </a:lnTo>
                <a:lnTo>
                  <a:pt x="502" y="778"/>
                </a:lnTo>
                <a:lnTo>
                  <a:pt x="501" y="779"/>
                </a:lnTo>
                <a:lnTo>
                  <a:pt x="500" y="780"/>
                </a:lnTo>
                <a:lnTo>
                  <a:pt x="495" y="780"/>
                </a:lnTo>
                <a:lnTo>
                  <a:pt x="352" y="780"/>
                </a:lnTo>
                <a:close/>
                <a:moveTo>
                  <a:pt x="666" y="604"/>
                </a:moveTo>
                <a:lnTo>
                  <a:pt x="666" y="609"/>
                </a:lnTo>
                <a:lnTo>
                  <a:pt x="667" y="614"/>
                </a:lnTo>
                <a:lnTo>
                  <a:pt x="668" y="619"/>
                </a:lnTo>
                <a:lnTo>
                  <a:pt x="670" y="623"/>
                </a:lnTo>
                <a:lnTo>
                  <a:pt x="672" y="627"/>
                </a:lnTo>
                <a:lnTo>
                  <a:pt x="676" y="630"/>
                </a:lnTo>
                <a:lnTo>
                  <a:pt x="679" y="634"/>
                </a:lnTo>
                <a:lnTo>
                  <a:pt x="684" y="637"/>
                </a:lnTo>
                <a:lnTo>
                  <a:pt x="690" y="640"/>
                </a:lnTo>
                <a:lnTo>
                  <a:pt x="696" y="643"/>
                </a:lnTo>
                <a:lnTo>
                  <a:pt x="703" y="645"/>
                </a:lnTo>
                <a:lnTo>
                  <a:pt x="711" y="648"/>
                </a:lnTo>
                <a:lnTo>
                  <a:pt x="731" y="655"/>
                </a:lnTo>
                <a:lnTo>
                  <a:pt x="755" y="662"/>
                </a:lnTo>
                <a:lnTo>
                  <a:pt x="774" y="668"/>
                </a:lnTo>
                <a:lnTo>
                  <a:pt x="790" y="673"/>
                </a:lnTo>
                <a:lnTo>
                  <a:pt x="806" y="680"/>
                </a:lnTo>
                <a:lnTo>
                  <a:pt x="820" y="686"/>
                </a:lnTo>
                <a:lnTo>
                  <a:pt x="832" y="693"/>
                </a:lnTo>
                <a:lnTo>
                  <a:pt x="844" y="701"/>
                </a:lnTo>
                <a:lnTo>
                  <a:pt x="854" y="709"/>
                </a:lnTo>
                <a:lnTo>
                  <a:pt x="858" y="713"/>
                </a:lnTo>
                <a:lnTo>
                  <a:pt x="863" y="717"/>
                </a:lnTo>
                <a:lnTo>
                  <a:pt x="870" y="726"/>
                </a:lnTo>
                <a:lnTo>
                  <a:pt x="877" y="736"/>
                </a:lnTo>
                <a:lnTo>
                  <a:pt x="882" y="746"/>
                </a:lnTo>
                <a:lnTo>
                  <a:pt x="885" y="752"/>
                </a:lnTo>
                <a:lnTo>
                  <a:pt x="887" y="757"/>
                </a:lnTo>
                <a:lnTo>
                  <a:pt x="888" y="763"/>
                </a:lnTo>
                <a:lnTo>
                  <a:pt x="890" y="769"/>
                </a:lnTo>
                <a:lnTo>
                  <a:pt x="891" y="775"/>
                </a:lnTo>
                <a:lnTo>
                  <a:pt x="892" y="782"/>
                </a:lnTo>
                <a:lnTo>
                  <a:pt x="894" y="795"/>
                </a:lnTo>
                <a:lnTo>
                  <a:pt x="894" y="809"/>
                </a:lnTo>
                <a:lnTo>
                  <a:pt x="894" y="819"/>
                </a:lnTo>
                <a:lnTo>
                  <a:pt x="893" y="828"/>
                </a:lnTo>
                <a:lnTo>
                  <a:pt x="892" y="837"/>
                </a:lnTo>
                <a:lnTo>
                  <a:pt x="890" y="845"/>
                </a:lnTo>
                <a:lnTo>
                  <a:pt x="889" y="849"/>
                </a:lnTo>
                <a:lnTo>
                  <a:pt x="888" y="853"/>
                </a:lnTo>
                <a:lnTo>
                  <a:pt x="886" y="861"/>
                </a:lnTo>
                <a:lnTo>
                  <a:pt x="883" y="869"/>
                </a:lnTo>
                <a:lnTo>
                  <a:pt x="879" y="876"/>
                </a:lnTo>
                <a:lnTo>
                  <a:pt x="875" y="882"/>
                </a:lnTo>
                <a:lnTo>
                  <a:pt x="871" y="889"/>
                </a:lnTo>
                <a:lnTo>
                  <a:pt x="867" y="895"/>
                </a:lnTo>
                <a:lnTo>
                  <a:pt x="862" y="901"/>
                </a:lnTo>
                <a:lnTo>
                  <a:pt x="856" y="906"/>
                </a:lnTo>
                <a:lnTo>
                  <a:pt x="851" y="912"/>
                </a:lnTo>
                <a:lnTo>
                  <a:pt x="845" y="917"/>
                </a:lnTo>
                <a:lnTo>
                  <a:pt x="842" y="919"/>
                </a:lnTo>
                <a:lnTo>
                  <a:pt x="839" y="921"/>
                </a:lnTo>
                <a:lnTo>
                  <a:pt x="832" y="926"/>
                </a:lnTo>
                <a:lnTo>
                  <a:pt x="826" y="930"/>
                </a:lnTo>
                <a:lnTo>
                  <a:pt x="811" y="937"/>
                </a:lnTo>
                <a:lnTo>
                  <a:pt x="804" y="940"/>
                </a:lnTo>
                <a:lnTo>
                  <a:pt x="796" y="943"/>
                </a:lnTo>
                <a:lnTo>
                  <a:pt x="788" y="945"/>
                </a:lnTo>
                <a:lnTo>
                  <a:pt x="780" y="948"/>
                </a:lnTo>
                <a:lnTo>
                  <a:pt x="772" y="950"/>
                </a:lnTo>
                <a:lnTo>
                  <a:pt x="763" y="951"/>
                </a:lnTo>
                <a:lnTo>
                  <a:pt x="746" y="954"/>
                </a:lnTo>
                <a:lnTo>
                  <a:pt x="737" y="955"/>
                </a:lnTo>
                <a:lnTo>
                  <a:pt x="728" y="956"/>
                </a:lnTo>
                <a:lnTo>
                  <a:pt x="710" y="956"/>
                </a:lnTo>
                <a:lnTo>
                  <a:pt x="689" y="955"/>
                </a:lnTo>
                <a:lnTo>
                  <a:pt x="669" y="953"/>
                </a:lnTo>
                <a:lnTo>
                  <a:pt x="648" y="950"/>
                </a:lnTo>
                <a:lnTo>
                  <a:pt x="639" y="948"/>
                </a:lnTo>
                <a:lnTo>
                  <a:pt x="630" y="946"/>
                </a:lnTo>
                <a:lnTo>
                  <a:pt x="612" y="941"/>
                </a:lnTo>
                <a:lnTo>
                  <a:pt x="596" y="936"/>
                </a:lnTo>
                <a:lnTo>
                  <a:pt x="582" y="930"/>
                </a:lnTo>
                <a:lnTo>
                  <a:pt x="569" y="923"/>
                </a:lnTo>
                <a:lnTo>
                  <a:pt x="566" y="922"/>
                </a:lnTo>
                <a:lnTo>
                  <a:pt x="564" y="919"/>
                </a:lnTo>
                <a:lnTo>
                  <a:pt x="563" y="916"/>
                </a:lnTo>
                <a:lnTo>
                  <a:pt x="562" y="912"/>
                </a:lnTo>
                <a:lnTo>
                  <a:pt x="562" y="850"/>
                </a:lnTo>
                <a:lnTo>
                  <a:pt x="563" y="847"/>
                </a:lnTo>
                <a:lnTo>
                  <a:pt x="564" y="844"/>
                </a:lnTo>
                <a:lnTo>
                  <a:pt x="566" y="843"/>
                </a:lnTo>
                <a:lnTo>
                  <a:pt x="569" y="843"/>
                </a:lnTo>
                <a:lnTo>
                  <a:pt x="575" y="844"/>
                </a:lnTo>
                <a:lnTo>
                  <a:pt x="585" y="846"/>
                </a:lnTo>
                <a:lnTo>
                  <a:pt x="616" y="852"/>
                </a:lnTo>
                <a:lnTo>
                  <a:pt x="636" y="855"/>
                </a:lnTo>
                <a:lnTo>
                  <a:pt x="656" y="858"/>
                </a:lnTo>
                <a:lnTo>
                  <a:pt x="679" y="860"/>
                </a:lnTo>
                <a:lnTo>
                  <a:pt x="702" y="860"/>
                </a:lnTo>
                <a:lnTo>
                  <a:pt x="721" y="860"/>
                </a:lnTo>
                <a:lnTo>
                  <a:pt x="729" y="859"/>
                </a:lnTo>
                <a:lnTo>
                  <a:pt x="737" y="858"/>
                </a:lnTo>
                <a:lnTo>
                  <a:pt x="744" y="856"/>
                </a:lnTo>
                <a:lnTo>
                  <a:pt x="750" y="855"/>
                </a:lnTo>
                <a:lnTo>
                  <a:pt x="753" y="854"/>
                </a:lnTo>
                <a:lnTo>
                  <a:pt x="756" y="853"/>
                </a:lnTo>
                <a:lnTo>
                  <a:pt x="761" y="850"/>
                </a:lnTo>
                <a:lnTo>
                  <a:pt x="766" y="847"/>
                </a:lnTo>
                <a:lnTo>
                  <a:pt x="769" y="844"/>
                </a:lnTo>
                <a:lnTo>
                  <a:pt x="773" y="840"/>
                </a:lnTo>
                <a:lnTo>
                  <a:pt x="775" y="836"/>
                </a:lnTo>
                <a:lnTo>
                  <a:pt x="777" y="832"/>
                </a:lnTo>
                <a:lnTo>
                  <a:pt x="779" y="827"/>
                </a:lnTo>
                <a:lnTo>
                  <a:pt x="780" y="821"/>
                </a:lnTo>
                <a:lnTo>
                  <a:pt x="780" y="816"/>
                </a:lnTo>
                <a:lnTo>
                  <a:pt x="780" y="810"/>
                </a:lnTo>
                <a:lnTo>
                  <a:pt x="779" y="805"/>
                </a:lnTo>
                <a:lnTo>
                  <a:pt x="778" y="802"/>
                </a:lnTo>
                <a:lnTo>
                  <a:pt x="778" y="800"/>
                </a:lnTo>
                <a:lnTo>
                  <a:pt x="776" y="796"/>
                </a:lnTo>
                <a:lnTo>
                  <a:pt x="773" y="792"/>
                </a:lnTo>
                <a:lnTo>
                  <a:pt x="770" y="788"/>
                </a:lnTo>
                <a:lnTo>
                  <a:pt x="766" y="785"/>
                </a:lnTo>
                <a:lnTo>
                  <a:pt x="761" y="781"/>
                </a:lnTo>
                <a:lnTo>
                  <a:pt x="749" y="775"/>
                </a:lnTo>
                <a:lnTo>
                  <a:pt x="742" y="773"/>
                </a:lnTo>
                <a:lnTo>
                  <a:pt x="735" y="770"/>
                </a:lnTo>
                <a:lnTo>
                  <a:pt x="716" y="764"/>
                </a:lnTo>
                <a:lnTo>
                  <a:pt x="695" y="758"/>
                </a:lnTo>
                <a:lnTo>
                  <a:pt x="676" y="753"/>
                </a:lnTo>
                <a:lnTo>
                  <a:pt x="657" y="747"/>
                </a:lnTo>
                <a:lnTo>
                  <a:pt x="641" y="741"/>
                </a:lnTo>
                <a:lnTo>
                  <a:pt x="627" y="734"/>
                </a:lnTo>
                <a:lnTo>
                  <a:pt x="620" y="731"/>
                </a:lnTo>
                <a:lnTo>
                  <a:pt x="614" y="727"/>
                </a:lnTo>
                <a:lnTo>
                  <a:pt x="602" y="720"/>
                </a:lnTo>
                <a:lnTo>
                  <a:pt x="592" y="712"/>
                </a:lnTo>
                <a:lnTo>
                  <a:pt x="587" y="708"/>
                </a:lnTo>
                <a:lnTo>
                  <a:pt x="583" y="704"/>
                </a:lnTo>
                <a:lnTo>
                  <a:pt x="575" y="695"/>
                </a:lnTo>
                <a:lnTo>
                  <a:pt x="569" y="685"/>
                </a:lnTo>
                <a:lnTo>
                  <a:pt x="563" y="675"/>
                </a:lnTo>
                <a:lnTo>
                  <a:pt x="559" y="664"/>
                </a:lnTo>
                <a:lnTo>
                  <a:pt x="556" y="652"/>
                </a:lnTo>
                <a:lnTo>
                  <a:pt x="555" y="646"/>
                </a:lnTo>
                <a:lnTo>
                  <a:pt x="554" y="639"/>
                </a:lnTo>
                <a:lnTo>
                  <a:pt x="552" y="626"/>
                </a:lnTo>
                <a:lnTo>
                  <a:pt x="552" y="612"/>
                </a:lnTo>
                <a:lnTo>
                  <a:pt x="552" y="603"/>
                </a:lnTo>
                <a:lnTo>
                  <a:pt x="553" y="595"/>
                </a:lnTo>
                <a:lnTo>
                  <a:pt x="554" y="586"/>
                </a:lnTo>
                <a:lnTo>
                  <a:pt x="555" y="579"/>
                </a:lnTo>
                <a:lnTo>
                  <a:pt x="557" y="571"/>
                </a:lnTo>
                <a:lnTo>
                  <a:pt x="559" y="564"/>
                </a:lnTo>
                <a:lnTo>
                  <a:pt x="565" y="550"/>
                </a:lnTo>
                <a:lnTo>
                  <a:pt x="568" y="542"/>
                </a:lnTo>
                <a:lnTo>
                  <a:pt x="572" y="536"/>
                </a:lnTo>
                <a:lnTo>
                  <a:pt x="576" y="530"/>
                </a:lnTo>
                <a:lnTo>
                  <a:pt x="580" y="524"/>
                </a:lnTo>
                <a:lnTo>
                  <a:pt x="585" y="518"/>
                </a:lnTo>
                <a:lnTo>
                  <a:pt x="590" y="513"/>
                </a:lnTo>
                <a:lnTo>
                  <a:pt x="595" y="508"/>
                </a:lnTo>
                <a:lnTo>
                  <a:pt x="601" y="503"/>
                </a:lnTo>
                <a:lnTo>
                  <a:pt x="613" y="494"/>
                </a:lnTo>
                <a:lnTo>
                  <a:pt x="619" y="491"/>
                </a:lnTo>
                <a:lnTo>
                  <a:pt x="626" y="487"/>
                </a:lnTo>
                <a:lnTo>
                  <a:pt x="639" y="480"/>
                </a:lnTo>
                <a:lnTo>
                  <a:pt x="646" y="478"/>
                </a:lnTo>
                <a:lnTo>
                  <a:pt x="654" y="475"/>
                </a:lnTo>
                <a:lnTo>
                  <a:pt x="670" y="471"/>
                </a:lnTo>
                <a:lnTo>
                  <a:pt x="678" y="469"/>
                </a:lnTo>
                <a:lnTo>
                  <a:pt x="686" y="468"/>
                </a:lnTo>
                <a:lnTo>
                  <a:pt x="694" y="467"/>
                </a:lnTo>
                <a:lnTo>
                  <a:pt x="703" y="466"/>
                </a:lnTo>
                <a:lnTo>
                  <a:pt x="711" y="466"/>
                </a:lnTo>
                <a:lnTo>
                  <a:pt x="720" y="466"/>
                </a:lnTo>
                <a:lnTo>
                  <a:pt x="739" y="466"/>
                </a:lnTo>
                <a:lnTo>
                  <a:pt x="758" y="468"/>
                </a:lnTo>
                <a:lnTo>
                  <a:pt x="776" y="470"/>
                </a:lnTo>
                <a:lnTo>
                  <a:pt x="793" y="474"/>
                </a:lnTo>
                <a:lnTo>
                  <a:pt x="801" y="476"/>
                </a:lnTo>
                <a:lnTo>
                  <a:pt x="810" y="478"/>
                </a:lnTo>
                <a:lnTo>
                  <a:pt x="826" y="484"/>
                </a:lnTo>
                <a:lnTo>
                  <a:pt x="842" y="491"/>
                </a:lnTo>
                <a:lnTo>
                  <a:pt x="857" y="498"/>
                </a:lnTo>
                <a:lnTo>
                  <a:pt x="861" y="500"/>
                </a:lnTo>
                <a:lnTo>
                  <a:pt x="863" y="503"/>
                </a:lnTo>
                <a:lnTo>
                  <a:pt x="864" y="505"/>
                </a:lnTo>
                <a:lnTo>
                  <a:pt x="865" y="509"/>
                </a:lnTo>
                <a:lnTo>
                  <a:pt x="865" y="573"/>
                </a:lnTo>
                <a:lnTo>
                  <a:pt x="864" y="576"/>
                </a:lnTo>
                <a:lnTo>
                  <a:pt x="863" y="577"/>
                </a:lnTo>
                <a:lnTo>
                  <a:pt x="862" y="578"/>
                </a:lnTo>
                <a:lnTo>
                  <a:pt x="860" y="579"/>
                </a:lnTo>
                <a:lnTo>
                  <a:pt x="857" y="580"/>
                </a:lnTo>
                <a:lnTo>
                  <a:pt x="850" y="579"/>
                </a:lnTo>
                <a:lnTo>
                  <a:pt x="840" y="577"/>
                </a:lnTo>
                <a:lnTo>
                  <a:pt x="810" y="571"/>
                </a:lnTo>
                <a:lnTo>
                  <a:pt x="791" y="568"/>
                </a:lnTo>
                <a:lnTo>
                  <a:pt x="771" y="565"/>
                </a:lnTo>
                <a:lnTo>
                  <a:pt x="749" y="563"/>
                </a:lnTo>
                <a:lnTo>
                  <a:pt x="726" y="562"/>
                </a:lnTo>
                <a:lnTo>
                  <a:pt x="718" y="562"/>
                </a:lnTo>
                <a:lnTo>
                  <a:pt x="711" y="563"/>
                </a:lnTo>
                <a:lnTo>
                  <a:pt x="704" y="564"/>
                </a:lnTo>
                <a:lnTo>
                  <a:pt x="698" y="565"/>
                </a:lnTo>
                <a:lnTo>
                  <a:pt x="688" y="569"/>
                </a:lnTo>
                <a:lnTo>
                  <a:pt x="680" y="574"/>
                </a:lnTo>
                <a:lnTo>
                  <a:pt x="676" y="577"/>
                </a:lnTo>
                <a:lnTo>
                  <a:pt x="674" y="580"/>
                </a:lnTo>
                <a:lnTo>
                  <a:pt x="671" y="583"/>
                </a:lnTo>
                <a:lnTo>
                  <a:pt x="669" y="587"/>
                </a:lnTo>
                <a:lnTo>
                  <a:pt x="668" y="591"/>
                </a:lnTo>
                <a:lnTo>
                  <a:pt x="667" y="595"/>
                </a:lnTo>
                <a:lnTo>
                  <a:pt x="666" y="599"/>
                </a:lnTo>
                <a:lnTo>
                  <a:pt x="666" y="604"/>
                </a:lnTo>
                <a:close/>
                <a:moveTo>
                  <a:pt x="1054" y="800"/>
                </a:moveTo>
                <a:lnTo>
                  <a:pt x="1055" y="809"/>
                </a:lnTo>
                <a:lnTo>
                  <a:pt x="1056" y="817"/>
                </a:lnTo>
                <a:lnTo>
                  <a:pt x="1057" y="821"/>
                </a:lnTo>
                <a:lnTo>
                  <a:pt x="1058" y="825"/>
                </a:lnTo>
                <a:lnTo>
                  <a:pt x="1061" y="832"/>
                </a:lnTo>
                <a:lnTo>
                  <a:pt x="1065" y="838"/>
                </a:lnTo>
                <a:lnTo>
                  <a:pt x="1067" y="840"/>
                </a:lnTo>
                <a:lnTo>
                  <a:pt x="1069" y="843"/>
                </a:lnTo>
                <a:lnTo>
                  <a:pt x="1073" y="848"/>
                </a:lnTo>
                <a:lnTo>
                  <a:pt x="1079" y="852"/>
                </a:lnTo>
                <a:lnTo>
                  <a:pt x="1085" y="855"/>
                </a:lnTo>
                <a:lnTo>
                  <a:pt x="1091" y="858"/>
                </a:lnTo>
                <a:lnTo>
                  <a:pt x="1095" y="859"/>
                </a:lnTo>
                <a:lnTo>
                  <a:pt x="1099" y="860"/>
                </a:lnTo>
                <a:lnTo>
                  <a:pt x="1107" y="862"/>
                </a:lnTo>
                <a:lnTo>
                  <a:pt x="1116" y="864"/>
                </a:lnTo>
                <a:lnTo>
                  <a:pt x="1125" y="864"/>
                </a:lnTo>
                <a:lnTo>
                  <a:pt x="1136" y="865"/>
                </a:lnTo>
                <a:lnTo>
                  <a:pt x="1147" y="865"/>
                </a:lnTo>
                <a:lnTo>
                  <a:pt x="1158" y="865"/>
                </a:lnTo>
                <a:lnTo>
                  <a:pt x="1169" y="865"/>
                </a:lnTo>
                <a:lnTo>
                  <a:pt x="1190" y="863"/>
                </a:lnTo>
                <a:lnTo>
                  <a:pt x="1208" y="860"/>
                </a:lnTo>
                <a:lnTo>
                  <a:pt x="1225" y="858"/>
                </a:lnTo>
                <a:lnTo>
                  <a:pt x="1251" y="852"/>
                </a:lnTo>
                <a:lnTo>
                  <a:pt x="1260" y="851"/>
                </a:lnTo>
                <a:lnTo>
                  <a:pt x="1266" y="850"/>
                </a:lnTo>
                <a:lnTo>
                  <a:pt x="1269" y="850"/>
                </a:lnTo>
                <a:lnTo>
                  <a:pt x="1271" y="851"/>
                </a:lnTo>
                <a:lnTo>
                  <a:pt x="1272" y="853"/>
                </a:lnTo>
                <a:lnTo>
                  <a:pt x="1273" y="857"/>
                </a:lnTo>
                <a:lnTo>
                  <a:pt x="1273" y="916"/>
                </a:lnTo>
                <a:lnTo>
                  <a:pt x="1272" y="921"/>
                </a:lnTo>
                <a:lnTo>
                  <a:pt x="1271" y="924"/>
                </a:lnTo>
                <a:lnTo>
                  <a:pt x="1268" y="926"/>
                </a:lnTo>
                <a:lnTo>
                  <a:pt x="1264" y="927"/>
                </a:lnTo>
                <a:lnTo>
                  <a:pt x="1251" y="933"/>
                </a:lnTo>
                <a:lnTo>
                  <a:pt x="1236" y="938"/>
                </a:lnTo>
                <a:lnTo>
                  <a:pt x="1221" y="943"/>
                </a:lnTo>
                <a:lnTo>
                  <a:pt x="1204" y="947"/>
                </a:lnTo>
                <a:lnTo>
                  <a:pt x="1186" y="951"/>
                </a:lnTo>
                <a:lnTo>
                  <a:pt x="1166" y="954"/>
                </a:lnTo>
                <a:lnTo>
                  <a:pt x="1157" y="955"/>
                </a:lnTo>
                <a:lnTo>
                  <a:pt x="1146" y="955"/>
                </a:lnTo>
                <a:lnTo>
                  <a:pt x="1136" y="956"/>
                </a:lnTo>
                <a:lnTo>
                  <a:pt x="1125" y="956"/>
                </a:lnTo>
                <a:lnTo>
                  <a:pt x="1104" y="955"/>
                </a:lnTo>
                <a:lnTo>
                  <a:pt x="1094" y="955"/>
                </a:lnTo>
                <a:lnTo>
                  <a:pt x="1084" y="953"/>
                </a:lnTo>
                <a:lnTo>
                  <a:pt x="1074" y="952"/>
                </a:lnTo>
                <a:lnTo>
                  <a:pt x="1065" y="950"/>
                </a:lnTo>
                <a:lnTo>
                  <a:pt x="1056" y="948"/>
                </a:lnTo>
                <a:lnTo>
                  <a:pt x="1047" y="946"/>
                </a:lnTo>
                <a:lnTo>
                  <a:pt x="1039" y="943"/>
                </a:lnTo>
                <a:lnTo>
                  <a:pt x="1030" y="940"/>
                </a:lnTo>
                <a:lnTo>
                  <a:pt x="1023" y="936"/>
                </a:lnTo>
                <a:lnTo>
                  <a:pt x="1015" y="932"/>
                </a:lnTo>
                <a:lnTo>
                  <a:pt x="1008" y="928"/>
                </a:lnTo>
                <a:lnTo>
                  <a:pt x="1001" y="923"/>
                </a:lnTo>
                <a:lnTo>
                  <a:pt x="995" y="918"/>
                </a:lnTo>
                <a:lnTo>
                  <a:pt x="989" y="913"/>
                </a:lnTo>
                <a:lnTo>
                  <a:pt x="983" y="907"/>
                </a:lnTo>
                <a:lnTo>
                  <a:pt x="978" y="901"/>
                </a:lnTo>
                <a:lnTo>
                  <a:pt x="973" y="895"/>
                </a:lnTo>
                <a:lnTo>
                  <a:pt x="968" y="888"/>
                </a:lnTo>
                <a:lnTo>
                  <a:pt x="964" y="880"/>
                </a:lnTo>
                <a:lnTo>
                  <a:pt x="960" y="873"/>
                </a:lnTo>
                <a:lnTo>
                  <a:pt x="956" y="864"/>
                </a:lnTo>
                <a:lnTo>
                  <a:pt x="953" y="856"/>
                </a:lnTo>
                <a:lnTo>
                  <a:pt x="950" y="847"/>
                </a:lnTo>
                <a:lnTo>
                  <a:pt x="947" y="837"/>
                </a:lnTo>
                <a:lnTo>
                  <a:pt x="943" y="817"/>
                </a:lnTo>
                <a:lnTo>
                  <a:pt x="942" y="807"/>
                </a:lnTo>
                <a:lnTo>
                  <a:pt x="941" y="796"/>
                </a:lnTo>
                <a:lnTo>
                  <a:pt x="941" y="784"/>
                </a:lnTo>
                <a:lnTo>
                  <a:pt x="940" y="772"/>
                </a:lnTo>
                <a:lnTo>
                  <a:pt x="941" y="760"/>
                </a:lnTo>
                <a:lnTo>
                  <a:pt x="941" y="749"/>
                </a:lnTo>
                <a:lnTo>
                  <a:pt x="942" y="739"/>
                </a:lnTo>
                <a:lnTo>
                  <a:pt x="943" y="728"/>
                </a:lnTo>
                <a:lnTo>
                  <a:pt x="945" y="718"/>
                </a:lnTo>
                <a:lnTo>
                  <a:pt x="947" y="708"/>
                </a:lnTo>
                <a:lnTo>
                  <a:pt x="950" y="699"/>
                </a:lnTo>
                <a:lnTo>
                  <a:pt x="953" y="690"/>
                </a:lnTo>
                <a:lnTo>
                  <a:pt x="956" y="681"/>
                </a:lnTo>
                <a:lnTo>
                  <a:pt x="959" y="673"/>
                </a:lnTo>
                <a:lnTo>
                  <a:pt x="963" y="665"/>
                </a:lnTo>
                <a:lnTo>
                  <a:pt x="967" y="657"/>
                </a:lnTo>
                <a:lnTo>
                  <a:pt x="977" y="643"/>
                </a:lnTo>
                <a:lnTo>
                  <a:pt x="982" y="636"/>
                </a:lnTo>
                <a:lnTo>
                  <a:pt x="988" y="630"/>
                </a:lnTo>
                <a:lnTo>
                  <a:pt x="994" y="624"/>
                </a:lnTo>
                <a:lnTo>
                  <a:pt x="1000" y="619"/>
                </a:lnTo>
                <a:lnTo>
                  <a:pt x="1007" y="614"/>
                </a:lnTo>
                <a:lnTo>
                  <a:pt x="1014" y="609"/>
                </a:lnTo>
                <a:lnTo>
                  <a:pt x="1029" y="601"/>
                </a:lnTo>
                <a:lnTo>
                  <a:pt x="1045" y="594"/>
                </a:lnTo>
                <a:lnTo>
                  <a:pt x="1062" y="588"/>
                </a:lnTo>
                <a:lnTo>
                  <a:pt x="1080" y="584"/>
                </a:lnTo>
                <a:lnTo>
                  <a:pt x="1090" y="583"/>
                </a:lnTo>
                <a:lnTo>
                  <a:pt x="1100" y="582"/>
                </a:lnTo>
                <a:lnTo>
                  <a:pt x="1110" y="582"/>
                </a:lnTo>
                <a:lnTo>
                  <a:pt x="1121" y="581"/>
                </a:lnTo>
                <a:lnTo>
                  <a:pt x="1132" y="582"/>
                </a:lnTo>
                <a:lnTo>
                  <a:pt x="1143" y="582"/>
                </a:lnTo>
                <a:lnTo>
                  <a:pt x="1154" y="583"/>
                </a:lnTo>
                <a:lnTo>
                  <a:pt x="1164" y="585"/>
                </a:lnTo>
                <a:lnTo>
                  <a:pt x="1174" y="587"/>
                </a:lnTo>
                <a:lnTo>
                  <a:pt x="1183" y="589"/>
                </a:lnTo>
                <a:lnTo>
                  <a:pt x="1200" y="595"/>
                </a:lnTo>
                <a:lnTo>
                  <a:pt x="1208" y="598"/>
                </a:lnTo>
                <a:lnTo>
                  <a:pt x="1216" y="602"/>
                </a:lnTo>
                <a:lnTo>
                  <a:pt x="1223" y="606"/>
                </a:lnTo>
                <a:lnTo>
                  <a:pt x="1230" y="611"/>
                </a:lnTo>
                <a:lnTo>
                  <a:pt x="1236" y="616"/>
                </a:lnTo>
                <a:lnTo>
                  <a:pt x="1242" y="621"/>
                </a:lnTo>
                <a:lnTo>
                  <a:pt x="1247" y="627"/>
                </a:lnTo>
                <a:lnTo>
                  <a:pt x="1252" y="633"/>
                </a:lnTo>
                <a:lnTo>
                  <a:pt x="1257" y="639"/>
                </a:lnTo>
                <a:lnTo>
                  <a:pt x="1261" y="645"/>
                </a:lnTo>
                <a:lnTo>
                  <a:pt x="1265" y="652"/>
                </a:lnTo>
                <a:lnTo>
                  <a:pt x="1269" y="659"/>
                </a:lnTo>
                <a:lnTo>
                  <a:pt x="1275" y="674"/>
                </a:lnTo>
                <a:lnTo>
                  <a:pt x="1280" y="690"/>
                </a:lnTo>
                <a:lnTo>
                  <a:pt x="1282" y="698"/>
                </a:lnTo>
                <a:lnTo>
                  <a:pt x="1283" y="706"/>
                </a:lnTo>
                <a:lnTo>
                  <a:pt x="1285" y="715"/>
                </a:lnTo>
                <a:lnTo>
                  <a:pt x="1286" y="724"/>
                </a:lnTo>
                <a:lnTo>
                  <a:pt x="1287" y="733"/>
                </a:lnTo>
                <a:lnTo>
                  <a:pt x="1287" y="742"/>
                </a:lnTo>
                <a:lnTo>
                  <a:pt x="1288" y="761"/>
                </a:lnTo>
                <a:lnTo>
                  <a:pt x="1288" y="791"/>
                </a:lnTo>
                <a:lnTo>
                  <a:pt x="1288" y="795"/>
                </a:lnTo>
                <a:lnTo>
                  <a:pt x="1287" y="797"/>
                </a:lnTo>
                <a:lnTo>
                  <a:pt x="1286" y="798"/>
                </a:lnTo>
                <a:lnTo>
                  <a:pt x="1285" y="799"/>
                </a:lnTo>
                <a:lnTo>
                  <a:pt x="1284" y="799"/>
                </a:lnTo>
                <a:lnTo>
                  <a:pt x="1279" y="800"/>
                </a:lnTo>
                <a:lnTo>
                  <a:pt x="1054" y="800"/>
                </a:lnTo>
                <a:close/>
                <a:moveTo>
                  <a:pt x="1053" y="736"/>
                </a:moveTo>
                <a:lnTo>
                  <a:pt x="1180" y="736"/>
                </a:lnTo>
                <a:lnTo>
                  <a:pt x="1180" y="727"/>
                </a:lnTo>
                <a:lnTo>
                  <a:pt x="1180" y="718"/>
                </a:lnTo>
                <a:lnTo>
                  <a:pt x="1178" y="710"/>
                </a:lnTo>
                <a:lnTo>
                  <a:pt x="1177" y="703"/>
                </a:lnTo>
                <a:lnTo>
                  <a:pt x="1175" y="696"/>
                </a:lnTo>
                <a:lnTo>
                  <a:pt x="1173" y="690"/>
                </a:lnTo>
                <a:lnTo>
                  <a:pt x="1170" y="685"/>
                </a:lnTo>
                <a:lnTo>
                  <a:pt x="1167" y="680"/>
                </a:lnTo>
                <a:lnTo>
                  <a:pt x="1163" y="676"/>
                </a:lnTo>
                <a:lnTo>
                  <a:pt x="1158" y="673"/>
                </a:lnTo>
                <a:lnTo>
                  <a:pt x="1153" y="670"/>
                </a:lnTo>
                <a:lnTo>
                  <a:pt x="1151" y="669"/>
                </a:lnTo>
                <a:lnTo>
                  <a:pt x="1148" y="668"/>
                </a:lnTo>
                <a:lnTo>
                  <a:pt x="1142" y="666"/>
                </a:lnTo>
                <a:lnTo>
                  <a:pt x="1135" y="664"/>
                </a:lnTo>
                <a:lnTo>
                  <a:pt x="1128" y="664"/>
                </a:lnTo>
                <a:lnTo>
                  <a:pt x="1121" y="663"/>
                </a:lnTo>
                <a:lnTo>
                  <a:pt x="1113" y="664"/>
                </a:lnTo>
                <a:lnTo>
                  <a:pt x="1106" y="664"/>
                </a:lnTo>
                <a:lnTo>
                  <a:pt x="1100" y="666"/>
                </a:lnTo>
                <a:lnTo>
                  <a:pt x="1094" y="668"/>
                </a:lnTo>
                <a:lnTo>
                  <a:pt x="1088" y="670"/>
                </a:lnTo>
                <a:lnTo>
                  <a:pt x="1085" y="671"/>
                </a:lnTo>
                <a:lnTo>
                  <a:pt x="1082" y="673"/>
                </a:lnTo>
                <a:lnTo>
                  <a:pt x="1077" y="676"/>
                </a:lnTo>
                <a:lnTo>
                  <a:pt x="1075" y="678"/>
                </a:lnTo>
                <a:lnTo>
                  <a:pt x="1073" y="680"/>
                </a:lnTo>
                <a:lnTo>
                  <a:pt x="1069" y="685"/>
                </a:lnTo>
                <a:lnTo>
                  <a:pt x="1065" y="690"/>
                </a:lnTo>
                <a:lnTo>
                  <a:pt x="1062" y="696"/>
                </a:lnTo>
                <a:lnTo>
                  <a:pt x="1059" y="703"/>
                </a:lnTo>
                <a:lnTo>
                  <a:pt x="1057" y="710"/>
                </a:lnTo>
                <a:lnTo>
                  <a:pt x="1055" y="718"/>
                </a:lnTo>
                <a:lnTo>
                  <a:pt x="1053" y="727"/>
                </a:lnTo>
                <a:lnTo>
                  <a:pt x="1053" y="736"/>
                </a:lnTo>
                <a:close/>
                <a:moveTo>
                  <a:pt x="1514" y="581"/>
                </a:moveTo>
                <a:lnTo>
                  <a:pt x="1531" y="582"/>
                </a:lnTo>
                <a:lnTo>
                  <a:pt x="1548" y="584"/>
                </a:lnTo>
                <a:lnTo>
                  <a:pt x="1565" y="586"/>
                </a:lnTo>
                <a:lnTo>
                  <a:pt x="1581" y="590"/>
                </a:lnTo>
                <a:lnTo>
                  <a:pt x="1596" y="594"/>
                </a:lnTo>
                <a:lnTo>
                  <a:pt x="1610" y="599"/>
                </a:lnTo>
                <a:lnTo>
                  <a:pt x="1623" y="604"/>
                </a:lnTo>
                <a:lnTo>
                  <a:pt x="1636" y="609"/>
                </a:lnTo>
                <a:lnTo>
                  <a:pt x="1640" y="611"/>
                </a:lnTo>
                <a:lnTo>
                  <a:pt x="1642" y="614"/>
                </a:lnTo>
                <a:lnTo>
                  <a:pt x="1643" y="615"/>
                </a:lnTo>
                <a:lnTo>
                  <a:pt x="1643" y="617"/>
                </a:lnTo>
                <a:lnTo>
                  <a:pt x="1644" y="621"/>
                </a:lnTo>
                <a:lnTo>
                  <a:pt x="1644" y="678"/>
                </a:lnTo>
                <a:lnTo>
                  <a:pt x="1643" y="681"/>
                </a:lnTo>
                <a:lnTo>
                  <a:pt x="1643" y="684"/>
                </a:lnTo>
                <a:lnTo>
                  <a:pt x="1642" y="684"/>
                </a:lnTo>
                <a:lnTo>
                  <a:pt x="1641" y="685"/>
                </a:lnTo>
                <a:lnTo>
                  <a:pt x="1638" y="686"/>
                </a:lnTo>
                <a:lnTo>
                  <a:pt x="1632" y="685"/>
                </a:lnTo>
                <a:lnTo>
                  <a:pt x="1624" y="684"/>
                </a:lnTo>
                <a:lnTo>
                  <a:pt x="1600" y="679"/>
                </a:lnTo>
                <a:lnTo>
                  <a:pt x="1586" y="676"/>
                </a:lnTo>
                <a:lnTo>
                  <a:pt x="1569" y="674"/>
                </a:lnTo>
                <a:lnTo>
                  <a:pt x="1561" y="673"/>
                </a:lnTo>
                <a:lnTo>
                  <a:pt x="1552" y="673"/>
                </a:lnTo>
                <a:lnTo>
                  <a:pt x="1533" y="672"/>
                </a:lnTo>
                <a:lnTo>
                  <a:pt x="1522" y="673"/>
                </a:lnTo>
                <a:lnTo>
                  <a:pt x="1512" y="674"/>
                </a:lnTo>
                <a:lnTo>
                  <a:pt x="1503" y="676"/>
                </a:lnTo>
                <a:lnTo>
                  <a:pt x="1494" y="678"/>
                </a:lnTo>
                <a:lnTo>
                  <a:pt x="1486" y="682"/>
                </a:lnTo>
                <a:lnTo>
                  <a:pt x="1479" y="686"/>
                </a:lnTo>
                <a:lnTo>
                  <a:pt x="1473" y="691"/>
                </a:lnTo>
                <a:lnTo>
                  <a:pt x="1467" y="697"/>
                </a:lnTo>
                <a:lnTo>
                  <a:pt x="1463" y="703"/>
                </a:lnTo>
                <a:lnTo>
                  <a:pt x="1459" y="710"/>
                </a:lnTo>
                <a:lnTo>
                  <a:pt x="1455" y="718"/>
                </a:lnTo>
                <a:lnTo>
                  <a:pt x="1453" y="727"/>
                </a:lnTo>
                <a:lnTo>
                  <a:pt x="1451" y="736"/>
                </a:lnTo>
                <a:lnTo>
                  <a:pt x="1449" y="746"/>
                </a:lnTo>
                <a:lnTo>
                  <a:pt x="1449" y="752"/>
                </a:lnTo>
                <a:lnTo>
                  <a:pt x="1448" y="757"/>
                </a:lnTo>
                <a:lnTo>
                  <a:pt x="1448" y="769"/>
                </a:lnTo>
                <a:lnTo>
                  <a:pt x="1448" y="780"/>
                </a:lnTo>
                <a:lnTo>
                  <a:pt x="1449" y="791"/>
                </a:lnTo>
                <a:lnTo>
                  <a:pt x="1451" y="801"/>
                </a:lnTo>
                <a:lnTo>
                  <a:pt x="1453" y="810"/>
                </a:lnTo>
                <a:lnTo>
                  <a:pt x="1455" y="819"/>
                </a:lnTo>
                <a:lnTo>
                  <a:pt x="1459" y="827"/>
                </a:lnTo>
                <a:lnTo>
                  <a:pt x="1463" y="834"/>
                </a:lnTo>
                <a:lnTo>
                  <a:pt x="1467" y="841"/>
                </a:lnTo>
                <a:lnTo>
                  <a:pt x="1473" y="846"/>
                </a:lnTo>
                <a:lnTo>
                  <a:pt x="1479" y="851"/>
                </a:lnTo>
                <a:lnTo>
                  <a:pt x="1486" y="855"/>
                </a:lnTo>
                <a:lnTo>
                  <a:pt x="1494" y="859"/>
                </a:lnTo>
                <a:lnTo>
                  <a:pt x="1503" y="862"/>
                </a:lnTo>
                <a:lnTo>
                  <a:pt x="1512" y="864"/>
                </a:lnTo>
                <a:lnTo>
                  <a:pt x="1522" y="865"/>
                </a:lnTo>
                <a:lnTo>
                  <a:pt x="1533" y="865"/>
                </a:lnTo>
                <a:lnTo>
                  <a:pt x="1552" y="865"/>
                </a:lnTo>
                <a:lnTo>
                  <a:pt x="1570" y="863"/>
                </a:lnTo>
                <a:lnTo>
                  <a:pt x="1587" y="860"/>
                </a:lnTo>
                <a:lnTo>
                  <a:pt x="1602" y="858"/>
                </a:lnTo>
                <a:lnTo>
                  <a:pt x="1627" y="852"/>
                </a:lnTo>
                <a:lnTo>
                  <a:pt x="1635" y="851"/>
                </a:lnTo>
                <a:lnTo>
                  <a:pt x="1641" y="850"/>
                </a:lnTo>
                <a:lnTo>
                  <a:pt x="1644" y="851"/>
                </a:lnTo>
                <a:lnTo>
                  <a:pt x="1645" y="851"/>
                </a:lnTo>
                <a:lnTo>
                  <a:pt x="1646" y="852"/>
                </a:lnTo>
                <a:lnTo>
                  <a:pt x="1647" y="854"/>
                </a:lnTo>
                <a:lnTo>
                  <a:pt x="1647" y="857"/>
                </a:lnTo>
                <a:lnTo>
                  <a:pt x="1647" y="916"/>
                </a:lnTo>
                <a:lnTo>
                  <a:pt x="1646" y="921"/>
                </a:lnTo>
                <a:lnTo>
                  <a:pt x="1645" y="924"/>
                </a:lnTo>
                <a:lnTo>
                  <a:pt x="1643" y="926"/>
                </a:lnTo>
                <a:lnTo>
                  <a:pt x="1639" y="928"/>
                </a:lnTo>
                <a:lnTo>
                  <a:pt x="1627" y="933"/>
                </a:lnTo>
                <a:lnTo>
                  <a:pt x="1613" y="939"/>
                </a:lnTo>
                <a:lnTo>
                  <a:pt x="1598" y="943"/>
                </a:lnTo>
                <a:lnTo>
                  <a:pt x="1582" y="947"/>
                </a:lnTo>
                <a:lnTo>
                  <a:pt x="1566" y="951"/>
                </a:lnTo>
                <a:lnTo>
                  <a:pt x="1549" y="954"/>
                </a:lnTo>
                <a:lnTo>
                  <a:pt x="1531" y="955"/>
                </a:lnTo>
                <a:lnTo>
                  <a:pt x="1523" y="956"/>
                </a:lnTo>
                <a:lnTo>
                  <a:pt x="1514" y="956"/>
                </a:lnTo>
                <a:lnTo>
                  <a:pt x="1503" y="956"/>
                </a:lnTo>
                <a:lnTo>
                  <a:pt x="1492" y="955"/>
                </a:lnTo>
                <a:lnTo>
                  <a:pt x="1481" y="954"/>
                </a:lnTo>
                <a:lnTo>
                  <a:pt x="1471" y="953"/>
                </a:lnTo>
                <a:lnTo>
                  <a:pt x="1461" y="951"/>
                </a:lnTo>
                <a:lnTo>
                  <a:pt x="1452" y="948"/>
                </a:lnTo>
                <a:lnTo>
                  <a:pt x="1443" y="945"/>
                </a:lnTo>
                <a:lnTo>
                  <a:pt x="1434" y="942"/>
                </a:lnTo>
                <a:lnTo>
                  <a:pt x="1426" y="939"/>
                </a:lnTo>
                <a:lnTo>
                  <a:pt x="1418" y="935"/>
                </a:lnTo>
                <a:lnTo>
                  <a:pt x="1410" y="931"/>
                </a:lnTo>
                <a:lnTo>
                  <a:pt x="1403" y="926"/>
                </a:lnTo>
                <a:lnTo>
                  <a:pt x="1396" y="921"/>
                </a:lnTo>
                <a:lnTo>
                  <a:pt x="1390" y="916"/>
                </a:lnTo>
                <a:lnTo>
                  <a:pt x="1384" y="910"/>
                </a:lnTo>
                <a:lnTo>
                  <a:pt x="1378" y="904"/>
                </a:lnTo>
                <a:lnTo>
                  <a:pt x="1373" y="898"/>
                </a:lnTo>
                <a:lnTo>
                  <a:pt x="1368" y="891"/>
                </a:lnTo>
                <a:lnTo>
                  <a:pt x="1363" y="884"/>
                </a:lnTo>
                <a:lnTo>
                  <a:pt x="1359" y="877"/>
                </a:lnTo>
                <a:lnTo>
                  <a:pt x="1355" y="869"/>
                </a:lnTo>
                <a:lnTo>
                  <a:pt x="1351" y="861"/>
                </a:lnTo>
                <a:lnTo>
                  <a:pt x="1345" y="845"/>
                </a:lnTo>
                <a:lnTo>
                  <a:pt x="1342" y="836"/>
                </a:lnTo>
                <a:lnTo>
                  <a:pt x="1340" y="827"/>
                </a:lnTo>
                <a:lnTo>
                  <a:pt x="1338" y="818"/>
                </a:lnTo>
                <a:lnTo>
                  <a:pt x="1337" y="809"/>
                </a:lnTo>
                <a:lnTo>
                  <a:pt x="1336" y="799"/>
                </a:lnTo>
                <a:lnTo>
                  <a:pt x="1335" y="789"/>
                </a:lnTo>
                <a:lnTo>
                  <a:pt x="1334" y="769"/>
                </a:lnTo>
                <a:lnTo>
                  <a:pt x="1334" y="758"/>
                </a:lnTo>
                <a:lnTo>
                  <a:pt x="1335" y="748"/>
                </a:lnTo>
                <a:lnTo>
                  <a:pt x="1336" y="738"/>
                </a:lnTo>
                <a:lnTo>
                  <a:pt x="1337" y="729"/>
                </a:lnTo>
                <a:lnTo>
                  <a:pt x="1340" y="710"/>
                </a:lnTo>
                <a:lnTo>
                  <a:pt x="1342" y="701"/>
                </a:lnTo>
                <a:lnTo>
                  <a:pt x="1345" y="693"/>
                </a:lnTo>
                <a:lnTo>
                  <a:pt x="1348" y="684"/>
                </a:lnTo>
                <a:lnTo>
                  <a:pt x="1351" y="676"/>
                </a:lnTo>
                <a:lnTo>
                  <a:pt x="1355" y="668"/>
                </a:lnTo>
                <a:lnTo>
                  <a:pt x="1359" y="661"/>
                </a:lnTo>
                <a:lnTo>
                  <a:pt x="1363" y="653"/>
                </a:lnTo>
                <a:lnTo>
                  <a:pt x="1368" y="646"/>
                </a:lnTo>
                <a:lnTo>
                  <a:pt x="1373" y="640"/>
                </a:lnTo>
                <a:lnTo>
                  <a:pt x="1378" y="633"/>
                </a:lnTo>
                <a:lnTo>
                  <a:pt x="1390" y="622"/>
                </a:lnTo>
                <a:lnTo>
                  <a:pt x="1396" y="616"/>
                </a:lnTo>
                <a:lnTo>
                  <a:pt x="1403" y="611"/>
                </a:lnTo>
                <a:lnTo>
                  <a:pt x="1410" y="607"/>
                </a:lnTo>
                <a:lnTo>
                  <a:pt x="1418" y="602"/>
                </a:lnTo>
                <a:lnTo>
                  <a:pt x="1426" y="599"/>
                </a:lnTo>
                <a:lnTo>
                  <a:pt x="1434" y="595"/>
                </a:lnTo>
                <a:lnTo>
                  <a:pt x="1443" y="592"/>
                </a:lnTo>
                <a:lnTo>
                  <a:pt x="1452" y="589"/>
                </a:lnTo>
                <a:lnTo>
                  <a:pt x="1461" y="587"/>
                </a:lnTo>
                <a:lnTo>
                  <a:pt x="1471" y="585"/>
                </a:lnTo>
                <a:lnTo>
                  <a:pt x="1481" y="583"/>
                </a:lnTo>
                <a:lnTo>
                  <a:pt x="1492" y="582"/>
                </a:lnTo>
                <a:lnTo>
                  <a:pt x="1503" y="582"/>
                </a:lnTo>
                <a:lnTo>
                  <a:pt x="1514" y="581"/>
                </a:lnTo>
                <a:close/>
                <a:moveTo>
                  <a:pt x="1875" y="956"/>
                </a:moveTo>
                <a:lnTo>
                  <a:pt x="1866" y="956"/>
                </a:lnTo>
                <a:lnTo>
                  <a:pt x="1857" y="956"/>
                </a:lnTo>
                <a:lnTo>
                  <a:pt x="1839" y="954"/>
                </a:lnTo>
                <a:lnTo>
                  <a:pt x="1822" y="952"/>
                </a:lnTo>
                <a:lnTo>
                  <a:pt x="1814" y="951"/>
                </a:lnTo>
                <a:lnTo>
                  <a:pt x="1806" y="949"/>
                </a:lnTo>
                <a:lnTo>
                  <a:pt x="1791" y="945"/>
                </a:lnTo>
                <a:lnTo>
                  <a:pt x="1784" y="943"/>
                </a:lnTo>
                <a:lnTo>
                  <a:pt x="1777" y="940"/>
                </a:lnTo>
                <a:lnTo>
                  <a:pt x="1764" y="934"/>
                </a:lnTo>
                <a:lnTo>
                  <a:pt x="1758" y="930"/>
                </a:lnTo>
                <a:lnTo>
                  <a:pt x="1752" y="926"/>
                </a:lnTo>
                <a:lnTo>
                  <a:pt x="1746" y="922"/>
                </a:lnTo>
                <a:lnTo>
                  <a:pt x="1741" y="917"/>
                </a:lnTo>
                <a:lnTo>
                  <a:pt x="1736" y="912"/>
                </a:lnTo>
                <a:lnTo>
                  <a:pt x="1731" y="907"/>
                </a:lnTo>
                <a:lnTo>
                  <a:pt x="1727" y="901"/>
                </a:lnTo>
                <a:lnTo>
                  <a:pt x="1723" y="895"/>
                </a:lnTo>
                <a:lnTo>
                  <a:pt x="1719" y="888"/>
                </a:lnTo>
                <a:lnTo>
                  <a:pt x="1716" y="881"/>
                </a:lnTo>
                <a:lnTo>
                  <a:pt x="1713" y="874"/>
                </a:lnTo>
                <a:lnTo>
                  <a:pt x="1710" y="866"/>
                </a:lnTo>
                <a:lnTo>
                  <a:pt x="1708" y="858"/>
                </a:lnTo>
                <a:lnTo>
                  <a:pt x="1706" y="849"/>
                </a:lnTo>
                <a:lnTo>
                  <a:pt x="1704" y="840"/>
                </a:lnTo>
                <a:lnTo>
                  <a:pt x="1703" y="831"/>
                </a:lnTo>
                <a:lnTo>
                  <a:pt x="1703" y="821"/>
                </a:lnTo>
                <a:lnTo>
                  <a:pt x="1703" y="810"/>
                </a:lnTo>
                <a:lnTo>
                  <a:pt x="1703" y="596"/>
                </a:lnTo>
                <a:lnTo>
                  <a:pt x="1703" y="592"/>
                </a:lnTo>
                <a:lnTo>
                  <a:pt x="1703" y="590"/>
                </a:lnTo>
                <a:lnTo>
                  <a:pt x="1704" y="589"/>
                </a:lnTo>
                <a:lnTo>
                  <a:pt x="1705" y="588"/>
                </a:lnTo>
                <a:lnTo>
                  <a:pt x="1707" y="588"/>
                </a:lnTo>
                <a:lnTo>
                  <a:pt x="1711" y="588"/>
                </a:lnTo>
                <a:lnTo>
                  <a:pt x="1807" y="588"/>
                </a:lnTo>
                <a:lnTo>
                  <a:pt x="1811" y="588"/>
                </a:lnTo>
                <a:lnTo>
                  <a:pt x="1814" y="589"/>
                </a:lnTo>
                <a:lnTo>
                  <a:pt x="1815" y="590"/>
                </a:lnTo>
                <a:lnTo>
                  <a:pt x="1815" y="592"/>
                </a:lnTo>
                <a:lnTo>
                  <a:pt x="1816" y="596"/>
                </a:lnTo>
                <a:lnTo>
                  <a:pt x="1816" y="795"/>
                </a:lnTo>
                <a:lnTo>
                  <a:pt x="1816" y="804"/>
                </a:lnTo>
                <a:lnTo>
                  <a:pt x="1817" y="812"/>
                </a:lnTo>
                <a:lnTo>
                  <a:pt x="1818" y="820"/>
                </a:lnTo>
                <a:lnTo>
                  <a:pt x="1819" y="827"/>
                </a:lnTo>
                <a:lnTo>
                  <a:pt x="1821" y="833"/>
                </a:lnTo>
                <a:lnTo>
                  <a:pt x="1823" y="839"/>
                </a:lnTo>
                <a:lnTo>
                  <a:pt x="1826" y="844"/>
                </a:lnTo>
                <a:lnTo>
                  <a:pt x="1830" y="848"/>
                </a:lnTo>
                <a:lnTo>
                  <a:pt x="1834" y="852"/>
                </a:lnTo>
                <a:lnTo>
                  <a:pt x="1839" y="856"/>
                </a:lnTo>
                <a:lnTo>
                  <a:pt x="1844" y="859"/>
                </a:lnTo>
                <a:lnTo>
                  <a:pt x="1847" y="860"/>
                </a:lnTo>
                <a:lnTo>
                  <a:pt x="1850" y="861"/>
                </a:lnTo>
                <a:lnTo>
                  <a:pt x="1856" y="863"/>
                </a:lnTo>
                <a:lnTo>
                  <a:pt x="1864" y="864"/>
                </a:lnTo>
                <a:lnTo>
                  <a:pt x="1872" y="865"/>
                </a:lnTo>
                <a:lnTo>
                  <a:pt x="1880" y="865"/>
                </a:lnTo>
                <a:lnTo>
                  <a:pt x="1910" y="865"/>
                </a:lnTo>
                <a:lnTo>
                  <a:pt x="1935" y="863"/>
                </a:lnTo>
                <a:lnTo>
                  <a:pt x="1935" y="596"/>
                </a:lnTo>
                <a:lnTo>
                  <a:pt x="1936" y="592"/>
                </a:lnTo>
                <a:lnTo>
                  <a:pt x="1936" y="590"/>
                </a:lnTo>
                <a:lnTo>
                  <a:pt x="1937" y="589"/>
                </a:lnTo>
                <a:lnTo>
                  <a:pt x="1938" y="588"/>
                </a:lnTo>
                <a:lnTo>
                  <a:pt x="1940" y="588"/>
                </a:lnTo>
                <a:lnTo>
                  <a:pt x="1944" y="588"/>
                </a:lnTo>
                <a:lnTo>
                  <a:pt x="2041" y="588"/>
                </a:lnTo>
                <a:lnTo>
                  <a:pt x="2045" y="588"/>
                </a:lnTo>
                <a:lnTo>
                  <a:pt x="2048" y="589"/>
                </a:lnTo>
                <a:lnTo>
                  <a:pt x="2049" y="590"/>
                </a:lnTo>
                <a:lnTo>
                  <a:pt x="2049" y="592"/>
                </a:lnTo>
                <a:lnTo>
                  <a:pt x="2049" y="596"/>
                </a:lnTo>
                <a:lnTo>
                  <a:pt x="2049" y="927"/>
                </a:lnTo>
                <a:lnTo>
                  <a:pt x="2049" y="932"/>
                </a:lnTo>
                <a:lnTo>
                  <a:pt x="2048" y="934"/>
                </a:lnTo>
                <a:lnTo>
                  <a:pt x="2048" y="935"/>
                </a:lnTo>
                <a:lnTo>
                  <a:pt x="2047" y="936"/>
                </a:lnTo>
                <a:lnTo>
                  <a:pt x="2043" y="937"/>
                </a:lnTo>
                <a:lnTo>
                  <a:pt x="2025" y="941"/>
                </a:lnTo>
                <a:lnTo>
                  <a:pt x="2005" y="945"/>
                </a:lnTo>
                <a:lnTo>
                  <a:pt x="1985" y="948"/>
                </a:lnTo>
                <a:lnTo>
                  <a:pt x="1962" y="951"/>
                </a:lnTo>
                <a:lnTo>
                  <a:pt x="1941" y="953"/>
                </a:lnTo>
                <a:lnTo>
                  <a:pt x="1919" y="955"/>
                </a:lnTo>
                <a:lnTo>
                  <a:pt x="1897" y="956"/>
                </a:lnTo>
                <a:lnTo>
                  <a:pt x="1875" y="956"/>
                </a:lnTo>
                <a:close/>
                <a:moveTo>
                  <a:pt x="2295" y="675"/>
                </a:moveTo>
                <a:lnTo>
                  <a:pt x="2280" y="675"/>
                </a:lnTo>
                <a:lnTo>
                  <a:pt x="2265" y="676"/>
                </a:lnTo>
                <a:lnTo>
                  <a:pt x="2259" y="677"/>
                </a:lnTo>
                <a:lnTo>
                  <a:pt x="2253" y="679"/>
                </a:lnTo>
                <a:lnTo>
                  <a:pt x="2247" y="680"/>
                </a:lnTo>
                <a:lnTo>
                  <a:pt x="2242" y="682"/>
                </a:lnTo>
                <a:lnTo>
                  <a:pt x="2242" y="939"/>
                </a:lnTo>
                <a:lnTo>
                  <a:pt x="2242" y="944"/>
                </a:lnTo>
                <a:lnTo>
                  <a:pt x="2242" y="945"/>
                </a:lnTo>
                <a:lnTo>
                  <a:pt x="2241" y="946"/>
                </a:lnTo>
                <a:lnTo>
                  <a:pt x="2240" y="947"/>
                </a:lnTo>
                <a:lnTo>
                  <a:pt x="2238" y="948"/>
                </a:lnTo>
                <a:lnTo>
                  <a:pt x="2234" y="948"/>
                </a:lnTo>
                <a:lnTo>
                  <a:pt x="2138" y="948"/>
                </a:lnTo>
                <a:lnTo>
                  <a:pt x="2134" y="948"/>
                </a:lnTo>
                <a:lnTo>
                  <a:pt x="2131" y="946"/>
                </a:lnTo>
                <a:lnTo>
                  <a:pt x="2130" y="945"/>
                </a:lnTo>
                <a:lnTo>
                  <a:pt x="2130" y="944"/>
                </a:lnTo>
                <a:lnTo>
                  <a:pt x="2129" y="939"/>
                </a:lnTo>
                <a:lnTo>
                  <a:pt x="2129" y="620"/>
                </a:lnTo>
                <a:lnTo>
                  <a:pt x="2130" y="617"/>
                </a:lnTo>
                <a:lnTo>
                  <a:pt x="2131" y="614"/>
                </a:lnTo>
                <a:lnTo>
                  <a:pt x="2133" y="612"/>
                </a:lnTo>
                <a:lnTo>
                  <a:pt x="2136" y="611"/>
                </a:lnTo>
                <a:lnTo>
                  <a:pt x="2153" y="605"/>
                </a:lnTo>
                <a:lnTo>
                  <a:pt x="2169" y="599"/>
                </a:lnTo>
                <a:lnTo>
                  <a:pt x="2186" y="594"/>
                </a:lnTo>
                <a:lnTo>
                  <a:pt x="2203" y="590"/>
                </a:lnTo>
                <a:lnTo>
                  <a:pt x="2221" y="586"/>
                </a:lnTo>
                <a:lnTo>
                  <a:pt x="2239" y="584"/>
                </a:lnTo>
                <a:lnTo>
                  <a:pt x="2257" y="582"/>
                </a:lnTo>
                <a:lnTo>
                  <a:pt x="2266" y="581"/>
                </a:lnTo>
                <a:lnTo>
                  <a:pt x="2276" y="581"/>
                </a:lnTo>
                <a:lnTo>
                  <a:pt x="2298" y="582"/>
                </a:lnTo>
                <a:lnTo>
                  <a:pt x="2310" y="583"/>
                </a:lnTo>
                <a:lnTo>
                  <a:pt x="2321" y="584"/>
                </a:lnTo>
                <a:lnTo>
                  <a:pt x="2331" y="585"/>
                </a:lnTo>
                <a:lnTo>
                  <a:pt x="2342" y="587"/>
                </a:lnTo>
                <a:lnTo>
                  <a:pt x="2352" y="589"/>
                </a:lnTo>
                <a:lnTo>
                  <a:pt x="2362" y="592"/>
                </a:lnTo>
                <a:lnTo>
                  <a:pt x="2365" y="593"/>
                </a:lnTo>
                <a:lnTo>
                  <a:pt x="2367" y="595"/>
                </a:lnTo>
                <a:lnTo>
                  <a:pt x="2367" y="597"/>
                </a:lnTo>
                <a:lnTo>
                  <a:pt x="2368" y="600"/>
                </a:lnTo>
                <a:lnTo>
                  <a:pt x="2368" y="671"/>
                </a:lnTo>
                <a:lnTo>
                  <a:pt x="2367" y="676"/>
                </a:lnTo>
                <a:lnTo>
                  <a:pt x="2366" y="678"/>
                </a:lnTo>
                <a:lnTo>
                  <a:pt x="2364" y="679"/>
                </a:lnTo>
                <a:lnTo>
                  <a:pt x="2360" y="679"/>
                </a:lnTo>
                <a:lnTo>
                  <a:pt x="2352" y="679"/>
                </a:lnTo>
                <a:lnTo>
                  <a:pt x="2338" y="677"/>
                </a:lnTo>
                <a:lnTo>
                  <a:pt x="2319" y="675"/>
                </a:lnTo>
                <a:lnTo>
                  <a:pt x="2308" y="675"/>
                </a:lnTo>
                <a:lnTo>
                  <a:pt x="2295" y="675"/>
                </a:lnTo>
                <a:close/>
                <a:moveTo>
                  <a:pt x="2505" y="800"/>
                </a:moveTo>
                <a:lnTo>
                  <a:pt x="2506" y="809"/>
                </a:lnTo>
                <a:lnTo>
                  <a:pt x="2507" y="817"/>
                </a:lnTo>
                <a:lnTo>
                  <a:pt x="2508" y="821"/>
                </a:lnTo>
                <a:lnTo>
                  <a:pt x="2510" y="825"/>
                </a:lnTo>
                <a:lnTo>
                  <a:pt x="2512" y="832"/>
                </a:lnTo>
                <a:lnTo>
                  <a:pt x="2516" y="838"/>
                </a:lnTo>
                <a:lnTo>
                  <a:pt x="2518" y="840"/>
                </a:lnTo>
                <a:lnTo>
                  <a:pt x="2520" y="843"/>
                </a:lnTo>
                <a:lnTo>
                  <a:pt x="2525" y="848"/>
                </a:lnTo>
                <a:lnTo>
                  <a:pt x="2530" y="852"/>
                </a:lnTo>
                <a:lnTo>
                  <a:pt x="2536" y="855"/>
                </a:lnTo>
                <a:lnTo>
                  <a:pt x="2543" y="858"/>
                </a:lnTo>
                <a:lnTo>
                  <a:pt x="2546" y="859"/>
                </a:lnTo>
                <a:lnTo>
                  <a:pt x="2550" y="860"/>
                </a:lnTo>
                <a:lnTo>
                  <a:pt x="2558" y="862"/>
                </a:lnTo>
                <a:lnTo>
                  <a:pt x="2567" y="864"/>
                </a:lnTo>
                <a:lnTo>
                  <a:pt x="2577" y="864"/>
                </a:lnTo>
                <a:lnTo>
                  <a:pt x="2587" y="865"/>
                </a:lnTo>
                <a:lnTo>
                  <a:pt x="2598" y="865"/>
                </a:lnTo>
                <a:lnTo>
                  <a:pt x="2609" y="865"/>
                </a:lnTo>
                <a:lnTo>
                  <a:pt x="2620" y="865"/>
                </a:lnTo>
                <a:lnTo>
                  <a:pt x="2641" y="863"/>
                </a:lnTo>
                <a:lnTo>
                  <a:pt x="2660" y="860"/>
                </a:lnTo>
                <a:lnTo>
                  <a:pt x="2676" y="858"/>
                </a:lnTo>
                <a:lnTo>
                  <a:pt x="2702" y="852"/>
                </a:lnTo>
                <a:lnTo>
                  <a:pt x="2711" y="851"/>
                </a:lnTo>
                <a:lnTo>
                  <a:pt x="2717" y="850"/>
                </a:lnTo>
                <a:lnTo>
                  <a:pt x="2720" y="850"/>
                </a:lnTo>
                <a:lnTo>
                  <a:pt x="2722" y="851"/>
                </a:lnTo>
                <a:lnTo>
                  <a:pt x="2724" y="853"/>
                </a:lnTo>
                <a:lnTo>
                  <a:pt x="2724" y="857"/>
                </a:lnTo>
                <a:lnTo>
                  <a:pt x="2724" y="916"/>
                </a:lnTo>
                <a:lnTo>
                  <a:pt x="2723" y="921"/>
                </a:lnTo>
                <a:lnTo>
                  <a:pt x="2722" y="924"/>
                </a:lnTo>
                <a:lnTo>
                  <a:pt x="2719" y="926"/>
                </a:lnTo>
                <a:lnTo>
                  <a:pt x="2715" y="927"/>
                </a:lnTo>
                <a:lnTo>
                  <a:pt x="2702" y="933"/>
                </a:lnTo>
                <a:lnTo>
                  <a:pt x="2688" y="938"/>
                </a:lnTo>
                <a:lnTo>
                  <a:pt x="2672" y="943"/>
                </a:lnTo>
                <a:lnTo>
                  <a:pt x="2655" y="947"/>
                </a:lnTo>
                <a:lnTo>
                  <a:pt x="2637" y="951"/>
                </a:lnTo>
                <a:lnTo>
                  <a:pt x="2618" y="954"/>
                </a:lnTo>
                <a:lnTo>
                  <a:pt x="2608" y="955"/>
                </a:lnTo>
                <a:lnTo>
                  <a:pt x="2598" y="955"/>
                </a:lnTo>
                <a:lnTo>
                  <a:pt x="2587" y="956"/>
                </a:lnTo>
                <a:lnTo>
                  <a:pt x="2577" y="956"/>
                </a:lnTo>
                <a:lnTo>
                  <a:pt x="2555" y="955"/>
                </a:lnTo>
                <a:lnTo>
                  <a:pt x="2545" y="955"/>
                </a:lnTo>
                <a:lnTo>
                  <a:pt x="2535" y="953"/>
                </a:lnTo>
                <a:lnTo>
                  <a:pt x="2525" y="952"/>
                </a:lnTo>
                <a:lnTo>
                  <a:pt x="2516" y="950"/>
                </a:lnTo>
                <a:lnTo>
                  <a:pt x="2507" y="948"/>
                </a:lnTo>
                <a:lnTo>
                  <a:pt x="2498" y="946"/>
                </a:lnTo>
                <a:lnTo>
                  <a:pt x="2490" y="943"/>
                </a:lnTo>
                <a:lnTo>
                  <a:pt x="2482" y="940"/>
                </a:lnTo>
                <a:lnTo>
                  <a:pt x="2474" y="936"/>
                </a:lnTo>
                <a:lnTo>
                  <a:pt x="2467" y="932"/>
                </a:lnTo>
                <a:lnTo>
                  <a:pt x="2459" y="928"/>
                </a:lnTo>
                <a:lnTo>
                  <a:pt x="2453" y="923"/>
                </a:lnTo>
                <a:lnTo>
                  <a:pt x="2446" y="918"/>
                </a:lnTo>
                <a:lnTo>
                  <a:pt x="2440" y="913"/>
                </a:lnTo>
                <a:lnTo>
                  <a:pt x="2434" y="907"/>
                </a:lnTo>
                <a:lnTo>
                  <a:pt x="2429" y="901"/>
                </a:lnTo>
                <a:lnTo>
                  <a:pt x="2424" y="895"/>
                </a:lnTo>
                <a:lnTo>
                  <a:pt x="2419" y="888"/>
                </a:lnTo>
                <a:lnTo>
                  <a:pt x="2415" y="880"/>
                </a:lnTo>
                <a:lnTo>
                  <a:pt x="2411" y="873"/>
                </a:lnTo>
                <a:lnTo>
                  <a:pt x="2407" y="864"/>
                </a:lnTo>
                <a:lnTo>
                  <a:pt x="2404" y="856"/>
                </a:lnTo>
                <a:lnTo>
                  <a:pt x="2401" y="847"/>
                </a:lnTo>
                <a:lnTo>
                  <a:pt x="2399" y="837"/>
                </a:lnTo>
                <a:lnTo>
                  <a:pt x="2395" y="817"/>
                </a:lnTo>
                <a:lnTo>
                  <a:pt x="2393" y="807"/>
                </a:lnTo>
                <a:lnTo>
                  <a:pt x="2392" y="796"/>
                </a:lnTo>
                <a:lnTo>
                  <a:pt x="2392" y="784"/>
                </a:lnTo>
                <a:lnTo>
                  <a:pt x="2392" y="772"/>
                </a:lnTo>
                <a:lnTo>
                  <a:pt x="2392" y="760"/>
                </a:lnTo>
                <a:lnTo>
                  <a:pt x="2392" y="749"/>
                </a:lnTo>
                <a:lnTo>
                  <a:pt x="2393" y="739"/>
                </a:lnTo>
                <a:lnTo>
                  <a:pt x="2395" y="728"/>
                </a:lnTo>
                <a:lnTo>
                  <a:pt x="2396" y="718"/>
                </a:lnTo>
                <a:lnTo>
                  <a:pt x="2399" y="708"/>
                </a:lnTo>
                <a:lnTo>
                  <a:pt x="2401" y="699"/>
                </a:lnTo>
                <a:lnTo>
                  <a:pt x="2404" y="690"/>
                </a:lnTo>
                <a:lnTo>
                  <a:pt x="2407" y="681"/>
                </a:lnTo>
                <a:lnTo>
                  <a:pt x="2411" y="673"/>
                </a:lnTo>
                <a:lnTo>
                  <a:pt x="2414" y="665"/>
                </a:lnTo>
                <a:lnTo>
                  <a:pt x="2419" y="657"/>
                </a:lnTo>
                <a:lnTo>
                  <a:pt x="2428" y="643"/>
                </a:lnTo>
                <a:lnTo>
                  <a:pt x="2434" y="636"/>
                </a:lnTo>
                <a:lnTo>
                  <a:pt x="2439" y="630"/>
                </a:lnTo>
                <a:lnTo>
                  <a:pt x="2445" y="624"/>
                </a:lnTo>
                <a:lnTo>
                  <a:pt x="2451" y="619"/>
                </a:lnTo>
                <a:lnTo>
                  <a:pt x="2458" y="614"/>
                </a:lnTo>
                <a:lnTo>
                  <a:pt x="2465" y="609"/>
                </a:lnTo>
                <a:lnTo>
                  <a:pt x="2480" y="601"/>
                </a:lnTo>
                <a:lnTo>
                  <a:pt x="2496" y="594"/>
                </a:lnTo>
                <a:lnTo>
                  <a:pt x="2513" y="588"/>
                </a:lnTo>
                <a:lnTo>
                  <a:pt x="2531" y="584"/>
                </a:lnTo>
                <a:lnTo>
                  <a:pt x="2541" y="583"/>
                </a:lnTo>
                <a:lnTo>
                  <a:pt x="2551" y="582"/>
                </a:lnTo>
                <a:lnTo>
                  <a:pt x="2561" y="582"/>
                </a:lnTo>
                <a:lnTo>
                  <a:pt x="2572" y="581"/>
                </a:lnTo>
                <a:lnTo>
                  <a:pt x="2583" y="582"/>
                </a:lnTo>
                <a:lnTo>
                  <a:pt x="2595" y="582"/>
                </a:lnTo>
                <a:lnTo>
                  <a:pt x="2605" y="583"/>
                </a:lnTo>
                <a:lnTo>
                  <a:pt x="2616" y="585"/>
                </a:lnTo>
                <a:lnTo>
                  <a:pt x="2625" y="587"/>
                </a:lnTo>
                <a:lnTo>
                  <a:pt x="2635" y="589"/>
                </a:lnTo>
                <a:lnTo>
                  <a:pt x="2652" y="595"/>
                </a:lnTo>
                <a:lnTo>
                  <a:pt x="2660" y="598"/>
                </a:lnTo>
                <a:lnTo>
                  <a:pt x="2667" y="602"/>
                </a:lnTo>
                <a:lnTo>
                  <a:pt x="2674" y="606"/>
                </a:lnTo>
                <a:lnTo>
                  <a:pt x="2681" y="611"/>
                </a:lnTo>
                <a:lnTo>
                  <a:pt x="2687" y="616"/>
                </a:lnTo>
                <a:lnTo>
                  <a:pt x="2693" y="621"/>
                </a:lnTo>
                <a:lnTo>
                  <a:pt x="2698" y="627"/>
                </a:lnTo>
                <a:lnTo>
                  <a:pt x="2703" y="633"/>
                </a:lnTo>
                <a:lnTo>
                  <a:pt x="2708" y="639"/>
                </a:lnTo>
                <a:lnTo>
                  <a:pt x="2712" y="645"/>
                </a:lnTo>
                <a:lnTo>
                  <a:pt x="2716" y="652"/>
                </a:lnTo>
                <a:lnTo>
                  <a:pt x="2720" y="659"/>
                </a:lnTo>
                <a:lnTo>
                  <a:pt x="2726" y="674"/>
                </a:lnTo>
                <a:lnTo>
                  <a:pt x="2731" y="690"/>
                </a:lnTo>
                <a:lnTo>
                  <a:pt x="2733" y="698"/>
                </a:lnTo>
                <a:lnTo>
                  <a:pt x="2735" y="706"/>
                </a:lnTo>
                <a:lnTo>
                  <a:pt x="2736" y="715"/>
                </a:lnTo>
                <a:lnTo>
                  <a:pt x="2737" y="724"/>
                </a:lnTo>
                <a:lnTo>
                  <a:pt x="2738" y="733"/>
                </a:lnTo>
                <a:lnTo>
                  <a:pt x="2739" y="742"/>
                </a:lnTo>
                <a:lnTo>
                  <a:pt x="2739" y="761"/>
                </a:lnTo>
                <a:lnTo>
                  <a:pt x="2739" y="791"/>
                </a:lnTo>
                <a:lnTo>
                  <a:pt x="2739" y="795"/>
                </a:lnTo>
                <a:lnTo>
                  <a:pt x="2738" y="797"/>
                </a:lnTo>
                <a:lnTo>
                  <a:pt x="2737" y="798"/>
                </a:lnTo>
                <a:lnTo>
                  <a:pt x="2736" y="799"/>
                </a:lnTo>
                <a:lnTo>
                  <a:pt x="2735" y="799"/>
                </a:lnTo>
                <a:lnTo>
                  <a:pt x="2730" y="800"/>
                </a:lnTo>
                <a:lnTo>
                  <a:pt x="2505" y="800"/>
                </a:lnTo>
                <a:close/>
                <a:moveTo>
                  <a:pt x="2504" y="736"/>
                </a:moveTo>
                <a:lnTo>
                  <a:pt x="2632" y="736"/>
                </a:lnTo>
                <a:lnTo>
                  <a:pt x="2631" y="727"/>
                </a:lnTo>
                <a:lnTo>
                  <a:pt x="2631" y="718"/>
                </a:lnTo>
                <a:lnTo>
                  <a:pt x="2630" y="710"/>
                </a:lnTo>
                <a:lnTo>
                  <a:pt x="2628" y="703"/>
                </a:lnTo>
                <a:lnTo>
                  <a:pt x="2626" y="696"/>
                </a:lnTo>
                <a:lnTo>
                  <a:pt x="2624" y="690"/>
                </a:lnTo>
                <a:lnTo>
                  <a:pt x="2621" y="685"/>
                </a:lnTo>
                <a:lnTo>
                  <a:pt x="2618" y="680"/>
                </a:lnTo>
                <a:lnTo>
                  <a:pt x="2614" y="676"/>
                </a:lnTo>
                <a:lnTo>
                  <a:pt x="2610" y="673"/>
                </a:lnTo>
                <a:lnTo>
                  <a:pt x="2605" y="670"/>
                </a:lnTo>
                <a:lnTo>
                  <a:pt x="2602" y="669"/>
                </a:lnTo>
                <a:lnTo>
                  <a:pt x="2599" y="668"/>
                </a:lnTo>
                <a:lnTo>
                  <a:pt x="2593" y="666"/>
                </a:lnTo>
                <a:lnTo>
                  <a:pt x="2587" y="664"/>
                </a:lnTo>
                <a:lnTo>
                  <a:pt x="2579" y="664"/>
                </a:lnTo>
                <a:lnTo>
                  <a:pt x="2572" y="663"/>
                </a:lnTo>
                <a:lnTo>
                  <a:pt x="2565" y="664"/>
                </a:lnTo>
                <a:lnTo>
                  <a:pt x="2558" y="664"/>
                </a:lnTo>
                <a:lnTo>
                  <a:pt x="2551" y="666"/>
                </a:lnTo>
                <a:lnTo>
                  <a:pt x="2545" y="668"/>
                </a:lnTo>
                <a:lnTo>
                  <a:pt x="2539" y="670"/>
                </a:lnTo>
                <a:lnTo>
                  <a:pt x="2534" y="673"/>
                </a:lnTo>
                <a:lnTo>
                  <a:pt x="2529" y="676"/>
                </a:lnTo>
                <a:lnTo>
                  <a:pt x="2526" y="678"/>
                </a:lnTo>
                <a:lnTo>
                  <a:pt x="2524" y="680"/>
                </a:lnTo>
                <a:lnTo>
                  <a:pt x="2520" y="685"/>
                </a:lnTo>
                <a:lnTo>
                  <a:pt x="2516" y="690"/>
                </a:lnTo>
                <a:lnTo>
                  <a:pt x="2513" y="696"/>
                </a:lnTo>
                <a:lnTo>
                  <a:pt x="2510" y="703"/>
                </a:lnTo>
                <a:lnTo>
                  <a:pt x="2508" y="710"/>
                </a:lnTo>
                <a:lnTo>
                  <a:pt x="2506" y="718"/>
                </a:lnTo>
                <a:lnTo>
                  <a:pt x="2505" y="727"/>
                </a:lnTo>
                <a:lnTo>
                  <a:pt x="2504" y="736"/>
                </a:lnTo>
                <a:close/>
                <a:moveTo>
                  <a:pt x="3960" y="102"/>
                </a:moveTo>
                <a:lnTo>
                  <a:pt x="3962" y="102"/>
                </a:lnTo>
                <a:lnTo>
                  <a:pt x="3963" y="104"/>
                </a:lnTo>
                <a:lnTo>
                  <a:pt x="3964" y="105"/>
                </a:lnTo>
                <a:lnTo>
                  <a:pt x="3964" y="108"/>
                </a:lnTo>
                <a:lnTo>
                  <a:pt x="3959" y="132"/>
                </a:lnTo>
                <a:lnTo>
                  <a:pt x="3950" y="175"/>
                </a:lnTo>
                <a:lnTo>
                  <a:pt x="3943" y="203"/>
                </a:lnTo>
                <a:lnTo>
                  <a:pt x="3934" y="236"/>
                </a:lnTo>
                <a:lnTo>
                  <a:pt x="3924" y="272"/>
                </a:lnTo>
                <a:lnTo>
                  <a:pt x="3913" y="311"/>
                </a:lnTo>
                <a:lnTo>
                  <a:pt x="3911" y="315"/>
                </a:lnTo>
                <a:lnTo>
                  <a:pt x="3910" y="319"/>
                </a:lnTo>
                <a:lnTo>
                  <a:pt x="3908" y="323"/>
                </a:lnTo>
                <a:lnTo>
                  <a:pt x="3906" y="326"/>
                </a:lnTo>
                <a:lnTo>
                  <a:pt x="3902" y="333"/>
                </a:lnTo>
                <a:lnTo>
                  <a:pt x="3897" y="339"/>
                </a:lnTo>
                <a:lnTo>
                  <a:pt x="3891" y="345"/>
                </a:lnTo>
                <a:lnTo>
                  <a:pt x="3885" y="350"/>
                </a:lnTo>
                <a:lnTo>
                  <a:pt x="3879" y="355"/>
                </a:lnTo>
                <a:lnTo>
                  <a:pt x="3872" y="359"/>
                </a:lnTo>
                <a:lnTo>
                  <a:pt x="3865" y="362"/>
                </a:lnTo>
                <a:lnTo>
                  <a:pt x="3857" y="364"/>
                </a:lnTo>
                <a:lnTo>
                  <a:pt x="3850" y="366"/>
                </a:lnTo>
                <a:lnTo>
                  <a:pt x="3842" y="367"/>
                </a:lnTo>
                <a:lnTo>
                  <a:pt x="3834" y="367"/>
                </a:lnTo>
                <a:lnTo>
                  <a:pt x="3826" y="366"/>
                </a:lnTo>
                <a:lnTo>
                  <a:pt x="3818" y="365"/>
                </a:lnTo>
                <a:lnTo>
                  <a:pt x="3810" y="363"/>
                </a:lnTo>
                <a:lnTo>
                  <a:pt x="3763" y="348"/>
                </a:lnTo>
                <a:lnTo>
                  <a:pt x="3715" y="334"/>
                </a:lnTo>
                <a:lnTo>
                  <a:pt x="3691" y="328"/>
                </a:lnTo>
                <a:lnTo>
                  <a:pt x="3666" y="322"/>
                </a:lnTo>
                <a:lnTo>
                  <a:pt x="3642" y="317"/>
                </a:lnTo>
                <a:lnTo>
                  <a:pt x="3617" y="312"/>
                </a:lnTo>
                <a:lnTo>
                  <a:pt x="3592" y="307"/>
                </a:lnTo>
                <a:lnTo>
                  <a:pt x="3567" y="303"/>
                </a:lnTo>
                <a:lnTo>
                  <a:pt x="3542" y="299"/>
                </a:lnTo>
                <a:lnTo>
                  <a:pt x="3516" y="296"/>
                </a:lnTo>
                <a:lnTo>
                  <a:pt x="3490" y="294"/>
                </a:lnTo>
                <a:lnTo>
                  <a:pt x="3464" y="292"/>
                </a:lnTo>
                <a:lnTo>
                  <a:pt x="3438" y="290"/>
                </a:lnTo>
                <a:lnTo>
                  <a:pt x="3412" y="289"/>
                </a:lnTo>
                <a:lnTo>
                  <a:pt x="3385" y="288"/>
                </a:lnTo>
                <a:lnTo>
                  <a:pt x="3358" y="288"/>
                </a:lnTo>
                <a:lnTo>
                  <a:pt x="3331" y="289"/>
                </a:lnTo>
                <a:lnTo>
                  <a:pt x="3304" y="290"/>
                </a:lnTo>
                <a:lnTo>
                  <a:pt x="3276" y="292"/>
                </a:lnTo>
                <a:lnTo>
                  <a:pt x="3248" y="294"/>
                </a:lnTo>
                <a:lnTo>
                  <a:pt x="3220" y="297"/>
                </a:lnTo>
                <a:lnTo>
                  <a:pt x="3192" y="300"/>
                </a:lnTo>
                <a:lnTo>
                  <a:pt x="3164" y="304"/>
                </a:lnTo>
                <a:lnTo>
                  <a:pt x="3135" y="309"/>
                </a:lnTo>
                <a:lnTo>
                  <a:pt x="3106" y="315"/>
                </a:lnTo>
                <a:lnTo>
                  <a:pt x="3077" y="321"/>
                </a:lnTo>
                <a:lnTo>
                  <a:pt x="3048" y="327"/>
                </a:lnTo>
                <a:lnTo>
                  <a:pt x="3019" y="335"/>
                </a:lnTo>
                <a:lnTo>
                  <a:pt x="2989" y="343"/>
                </a:lnTo>
                <a:lnTo>
                  <a:pt x="2959" y="351"/>
                </a:lnTo>
                <a:lnTo>
                  <a:pt x="2948" y="355"/>
                </a:lnTo>
                <a:lnTo>
                  <a:pt x="2939" y="359"/>
                </a:lnTo>
                <a:lnTo>
                  <a:pt x="2929" y="364"/>
                </a:lnTo>
                <a:lnTo>
                  <a:pt x="2921" y="370"/>
                </a:lnTo>
                <a:lnTo>
                  <a:pt x="2913" y="376"/>
                </a:lnTo>
                <a:lnTo>
                  <a:pt x="2906" y="382"/>
                </a:lnTo>
                <a:lnTo>
                  <a:pt x="2900" y="389"/>
                </a:lnTo>
                <a:lnTo>
                  <a:pt x="2894" y="396"/>
                </a:lnTo>
                <a:lnTo>
                  <a:pt x="2890" y="403"/>
                </a:lnTo>
                <a:lnTo>
                  <a:pt x="2886" y="410"/>
                </a:lnTo>
                <a:lnTo>
                  <a:pt x="2882" y="418"/>
                </a:lnTo>
                <a:lnTo>
                  <a:pt x="2880" y="426"/>
                </a:lnTo>
                <a:lnTo>
                  <a:pt x="2878" y="433"/>
                </a:lnTo>
                <a:lnTo>
                  <a:pt x="2877" y="441"/>
                </a:lnTo>
                <a:lnTo>
                  <a:pt x="2876" y="448"/>
                </a:lnTo>
                <a:lnTo>
                  <a:pt x="2877" y="456"/>
                </a:lnTo>
                <a:lnTo>
                  <a:pt x="2876" y="457"/>
                </a:lnTo>
                <a:lnTo>
                  <a:pt x="2875" y="457"/>
                </a:lnTo>
                <a:lnTo>
                  <a:pt x="2863" y="426"/>
                </a:lnTo>
                <a:lnTo>
                  <a:pt x="2851" y="394"/>
                </a:lnTo>
                <a:lnTo>
                  <a:pt x="2839" y="362"/>
                </a:lnTo>
                <a:lnTo>
                  <a:pt x="2829" y="331"/>
                </a:lnTo>
                <a:lnTo>
                  <a:pt x="2819" y="299"/>
                </a:lnTo>
                <a:lnTo>
                  <a:pt x="2810" y="268"/>
                </a:lnTo>
                <a:lnTo>
                  <a:pt x="2801" y="237"/>
                </a:lnTo>
                <a:lnTo>
                  <a:pt x="2793" y="207"/>
                </a:lnTo>
                <a:lnTo>
                  <a:pt x="2791" y="197"/>
                </a:lnTo>
                <a:lnTo>
                  <a:pt x="2790" y="187"/>
                </a:lnTo>
                <a:lnTo>
                  <a:pt x="2790" y="177"/>
                </a:lnTo>
                <a:lnTo>
                  <a:pt x="2790" y="167"/>
                </a:lnTo>
                <a:lnTo>
                  <a:pt x="2792" y="157"/>
                </a:lnTo>
                <a:lnTo>
                  <a:pt x="2794" y="147"/>
                </a:lnTo>
                <a:lnTo>
                  <a:pt x="2797" y="138"/>
                </a:lnTo>
                <a:lnTo>
                  <a:pt x="2799" y="133"/>
                </a:lnTo>
                <a:lnTo>
                  <a:pt x="2801" y="128"/>
                </a:lnTo>
                <a:lnTo>
                  <a:pt x="2806" y="120"/>
                </a:lnTo>
                <a:lnTo>
                  <a:pt x="2812" y="111"/>
                </a:lnTo>
                <a:lnTo>
                  <a:pt x="2820" y="103"/>
                </a:lnTo>
                <a:lnTo>
                  <a:pt x="2828" y="95"/>
                </a:lnTo>
                <a:lnTo>
                  <a:pt x="2837" y="88"/>
                </a:lnTo>
                <a:lnTo>
                  <a:pt x="2848" y="82"/>
                </a:lnTo>
                <a:lnTo>
                  <a:pt x="2860" y="77"/>
                </a:lnTo>
                <a:lnTo>
                  <a:pt x="2866" y="74"/>
                </a:lnTo>
                <a:lnTo>
                  <a:pt x="2873" y="72"/>
                </a:lnTo>
                <a:lnTo>
                  <a:pt x="2904" y="63"/>
                </a:lnTo>
                <a:lnTo>
                  <a:pt x="2937" y="54"/>
                </a:lnTo>
                <a:lnTo>
                  <a:pt x="2969" y="46"/>
                </a:lnTo>
                <a:lnTo>
                  <a:pt x="3002" y="39"/>
                </a:lnTo>
                <a:lnTo>
                  <a:pt x="3034" y="32"/>
                </a:lnTo>
                <a:lnTo>
                  <a:pt x="3067" y="26"/>
                </a:lnTo>
                <a:lnTo>
                  <a:pt x="3101" y="20"/>
                </a:lnTo>
                <a:lnTo>
                  <a:pt x="3134" y="15"/>
                </a:lnTo>
                <a:lnTo>
                  <a:pt x="3168" y="11"/>
                </a:lnTo>
                <a:lnTo>
                  <a:pt x="3201" y="8"/>
                </a:lnTo>
                <a:lnTo>
                  <a:pt x="3235" y="5"/>
                </a:lnTo>
                <a:lnTo>
                  <a:pt x="3269" y="3"/>
                </a:lnTo>
                <a:lnTo>
                  <a:pt x="3304" y="1"/>
                </a:lnTo>
                <a:lnTo>
                  <a:pt x="3339" y="0"/>
                </a:lnTo>
                <a:lnTo>
                  <a:pt x="3373" y="0"/>
                </a:lnTo>
                <a:lnTo>
                  <a:pt x="3407" y="0"/>
                </a:lnTo>
                <a:lnTo>
                  <a:pt x="3442" y="2"/>
                </a:lnTo>
                <a:lnTo>
                  <a:pt x="3476" y="4"/>
                </a:lnTo>
                <a:lnTo>
                  <a:pt x="3511" y="6"/>
                </a:lnTo>
                <a:lnTo>
                  <a:pt x="3546" y="9"/>
                </a:lnTo>
                <a:lnTo>
                  <a:pt x="3580" y="13"/>
                </a:lnTo>
                <a:lnTo>
                  <a:pt x="3615" y="18"/>
                </a:lnTo>
                <a:lnTo>
                  <a:pt x="3650" y="23"/>
                </a:lnTo>
                <a:lnTo>
                  <a:pt x="3684" y="29"/>
                </a:lnTo>
                <a:lnTo>
                  <a:pt x="3719" y="36"/>
                </a:lnTo>
                <a:lnTo>
                  <a:pt x="3754" y="43"/>
                </a:lnTo>
                <a:lnTo>
                  <a:pt x="3788" y="51"/>
                </a:lnTo>
                <a:lnTo>
                  <a:pt x="3823" y="60"/>
                </a:lnTo>
                <a:lnTo>
                  <a:pt x="3857" y="69"/>
                </a:lnTo>
                <a:lnTo>
                  <a:pt x="3892" y="79"/>
                </a:lnTo>
                <a:lnTo>
                  <a:pt x="3926" y="90"/>
                </a:lnTo>
                <a:lnTo>
                  <a:pt x="3960" y="102"/>
                </a:lnTo>
                <a:close/>
                <a:moveTo>
                  <a:pt x="3115" y="343"/>
                </a:moveTo>
                <a:lnTo>
                  <a:pt x="3133" y="358"/>
                </a:lnTo>
                <a:lnTo>
                  <a:pt x="3150" y="372"/>
                </a:lnTo>
                <a:lnTo>
                  <a:pt x="3168" y="385"/>
                </a:lnTo>
                <a:lnTo>
                  <a:pt x="3186" y="396"/>
                </a:lnTo>
                <a:lnTo>
                  <a:pt x="3204" y="406"/>
                </a:lnTo>
                <a:lnTo>
                  <a:pt x="3221" y="416"/>
                </a:lnTo>
                <a:lnTo>
                  <a:pt x="3239" y="425"/>
                </a:lnTo>
                <a:lnTo>
                  <a:pt x="3257" y="432"/>
                </a:lnTo>
                <a:lnTo>
                  <a:pt x="3222" y="436"/>
                </a:lnTo>
                <a:lnTo>
                  <a:pt x="3187" y="441"/>
                </a:lnTo>
                <a:lnTo>
                  <a:pt x="3152" y="447"/>
                </a:lnTo>
                <a:lnTo>
                  <a:pt x="3134" y="450"/>
                </a:lnTo>
                <a:lnTo>
                  <a:pt x="3117" y="454"/>
                </a:lnTo>
                <a:lnTo>
                  <a:pt x="3100" y="458"/>
                </a:lnTo>
                <a:lnTo>
                  <a:pt x="3083" y="462"/>
                </a:lnTo>
                <a:lnTo>
                  <a:pt x="3049" y="472"/>
                </a:lnTo>
                <a:lnTo>
                  <a:pt x="3015" y="483"/>
                </a:lnTo>
                <a:lnTo>
                  <a:pt x="2982" y="495"/>
                </a:lnTo>
                <a:lnTo>
                  <a:pt x="2974" y="499"/>
                </a:lnTo>
                <a:lnTo>
                  <a:pt x="2965" y="505"/>
                </a:lnTo>
                <a:lnTo>
                  <a:pt x="2958" y="511"/>
                </a:lnTo>
                <a:lnTo>
                  <a:pt x="2954" y="515"/>
                </a:lnTo>
                <a:lnTo>
                  <a:pt x="2951" y="519"/>
                </a:lnTo>
                <a:lnTo>
                  <a:pt x="2948" y="523"/>
                </a:lnTo>
                <a:lnTo>
                  <a:pt x="2945" y="527"/>
                </a:lnTo>
                <a:lnTo>
                  <a:pt x="2940" y="535"/>
                </a:lnTo>
                <a:lnTo>
                  <a:pt x="2937" y="543"/>
                </a:lnTo>
                <a:lnTo>
                  <a:pt x="2935" y="548"/>
                </a:lnTo>
                <a:lnTo>
                  <a:pt x="2935" y="551"/>
                </a:lnTo>
                <a:lnTo>
                  <a:pt x="2930" y="548"/>
                </a:lnTo>
                <a:lnTo>
                  <a:pt x="2926" y="543"/>
                </a:lnTo>
                <a:lnTo>
                  <a:pt x="2923" y="539"/>
                </a:lnTo>
                <a:lnTo>
                  <a:pt x="2919" y="535"/>
                </a:lnTo>
                <a:lnTo>
                  <a:pt x="2916" y="530"/>
                </a:lnTo>
                <a:lnTo>
                  <a:pt x="2913" y="525"/>
                </a:lnTo>
                <a:lnTo>
                  <a:pt x="2911" y="519"/>
                </a:lnTo>
                <a:lnTo>
                  <a:pt x="2908" y="514"/>
                </a:lnTo>
                <a:lnTo>
                  <a:pt x="2907" y="508"/>
                </a:lnTo>
                <a:lnTo>
                  <a:pt x="2905" y="502"/>
                </a:lnTo>
                <a:lnTo>
                  <a:pt x="2903" y="490"/>
                </a:lnTo>
                <a:lnTo>
                  <a:pt x="2902" y="477"/>
                </a:lnTo>
                <a:lnTo>
                  <a:pt x="2903" y="464"/>
                </a:lnTo>
                <a:lnTo>
                  <a:pt x="2905" y="451"/>
                </a:lnTo>
                <a:lnTo>
                  <a:pt x="2907" y="445"/>
                </a:lnTo>
                <a:lnTo>
                  <a:pt x="2909" y="439"/>
                </a:lnTo>
                <a:lnTo>
                  <a:pt x="2912" y="433"/>
                </a:lnTo>
                <a:lnTo>
                  <a:pt x="2915" y="427"/>
                </a:lnTo>
                <a:lnTo>
                  <a:pt x="2918" y="421"/>
                </a:lnTo>
                <a:lnTo>
                  <a:pt x="2922" y="415"/>
                </a:lnTo>
                <a:lnTo>
                  <a:pt x="2927" y="410"/>
                </a:lnTo>
                <a:lnTo>
                  <a:pt x="2932" y="405"/>
                </a:lnTo>
                <a:lnTo>
                  <a:pt x="2937" y="400"/>
                </a:lnTo>
                <a:lnTo>
                  <a:pt x="2943" y="395"/>
                </a:lnTo>
                <a:lnTo>
                  <a:pt x="2949" y="391"/>
                </a:lnTo>
                <a:lnTo>
                  <a:pt x="2956" y="387"/>
                </a:lnTo>
                <a:lnTo>
                  <a:pt x="2963" y="384"/>
                </a:lnTo>
                <a:lnTo>
                  <a:pt x="2971" y="381"/>
                </a:lnTo>
                <a:lnTo>
                  <a:pt x="2988" y="375"/>
                </a:lnTo>
                <a:lnTo>
                  <a:pt x="3006" y="370"/>
                </a:lnTo>
                <a:lnTo>
                  <a:pt x="3025" y="365"/>
                </a:lnTo>
                <a:lnTo>
                  <a:pt x="3044" y="360"/>
                </a:lnTo>
                <a:lnTo>
                  <a:pt x="3081" y="351"/>
                </a:lnTo>
                <a:lnTo>
                  <a:pt x="3115" y="343"/>
                </a:lnTo>
                <a:close/>
                <a:moveTo>
                  <a:pt x="3809" y="557"/>
                </a:moveTo>
                <a:lnTo>
                  <a:pt x="3811" y="558"/>
                </a:lnTo>
                <a:lnTo>
                  <a:pt x="3812" y="560"/>
                </a:lnTo>
                <a:lnTo>
                  <a:pt x="3812" y="562"/>
                </a:lnTo>
                <a:lnTo>
                  <a:pt x="3812" y="564"/>
                </a:lnTo>
                <a:lnTo>
                  <a:pt x="3797" y="592"/>
                </a:lnTo>
                <a:lnTo>
                  <a:pt x="3772" y="640"/>
                </a:lnTo>
                <a:lnTo>
                  <a:pt x="3756" y="669"/>
                </a:lnTo>
                <a:lnTo>
                  <a:pt x="3739" y="699"/>
                </a:lnTo>
                <a:lnTo>
                  <a:pt x="3720" y="730"/>
                </a:lnTo>
                <a:lnTo>
                  <a:pt x="3710" y="745"/>
                </a:lnTo>
                <a:lnTo>
                  <a:pt x="3700" y="760"/>
                </a:lnTo>
                <a:lnTo>
                  <a:pt x="3695" y="766"/>
                </a:lnTo>
                <a:lnTo>
                  <a:pt x="3690" y="772"/>
                </a:lnTo>
                <a:lnTo>
                  <a:pt x="3685" y="777"/>
                </a:lnTo>
                <a:lnTo>
                  <a:pt x="3679" y="782"/>
                </a:lnTo>
                <a:lnTo>
                  <a:pt x="3673" y="786"/>
                </a:lnTo>
                <a:lnTo>
                  <a:pt x="3667" y="789"/>
                </a:lnTo>
                <a:lnTo>
                  <a:pt x="3660" y="792"/>
                </a:lnTo>
                <a:lnTo>
                  <a:pt x="3654" y="794"/>
                </a:lnTo>
                <a:lnTo>
                  <a:pt x="3647" y="795"/>
                </a:lnTo>
                <a:lnTo>
                  <a:pt x="3641" y="796"/>
                </a:lnTo>
                <a:lnTo>
                  <a:pt x="3634" y="797"/>
                </a:lnTo>
                <a:lnTo>
                  <a:pt x="3627" y="797"/>
                </a:lnTo>
                <a:lnTo>
                  <a:pt x="3621" y="796"/>
                </a:lnTo>
                <a:lnTo>
                  <a:pt x="3615" y="795"/>
                </a:lnTo>
                <a:lnTo>
                  <a:pt x="3609" y="793"/>
                </a:lnTo>
                <a:lnTo>
                  <a:pt x="3603" y="791"/>
                </a:lnTo>
                <a:lnTo>
                  <a:pt x="3582" y="783"/>
                </a:lnTo>
                <a:lnTo>
                  <a:pt x="3560" y="776"/>
                </a:lnTo>
                <a:lnTo>
                  <a:pt x="3537" y="770"/>
                </a:lnTo>
                <a:lnTo>
                  <a:pt x="3513" y="764"/>
                </a:lnTo>
                <a:lnTo>
                  <a:pt x="3488" y="759"/>
                </a:lnTo>
                <a:lnTo>
                  <a:pt x="3462" y="755"/>
                </a:lnTo>
                <a:lnTo>
                  <a:pt x="3436" y="751"/>
                </a:lnTo>
                <a:lnTo>
                  <a:pt x="3422" y="750"/>
                </a:lnTo>
                <a:lnTo>
                  <a:pt x="3408" y="749"/>
                </a:lnTo>
                <a:lnTo>
                  <a:pt x="3381" y="748"/>
                </a:lnTo>
                <a:lnTo>
                  <a:pt x="3353" y="748"/>
                </a:lnTo>
                <a:lnTo>
                  <a:pt x="3338" y="748"/>
                </a:lnTo>
                <a:lnTo>
                  <a:pt x="3324" y="749"/>
                </a:lnTo>
                <a:lnTo>
                  <a:pt x="3310" y="750"/>
                </a:lnTo>
                <a:lnTo>
                  <a:pt x="3294" y="752"/>
                </a:lnTo>
                <a:lnTo>
                  <a:pt x="3266" y="755"/>
                </a:lnTo>
                <a:lnTo>
                  <a:pt x="3237" y="760"/>
                </a:lnTo>
                <a:lnTo>
                  <a:pt x="3208" y="767"/>
                </a:lnTo>
                <a:lnTo>
                  <a:pt x="3179" y="775"/>
                </a:lnTo>
                <a:lnTo>
                  <a:pt x="3174" y="777"/>
                </a:lnTo>
                <a:lnTo>
                  <a:pt x="3169" y="779"/>
                </a:lnTo>
                <a:lnTo>
                  <a:pt x="3164" y="781"/>
                </a:lnTo>
                <a:lnTo>
                  <a:pt x="3160" y="783"/>
                </a:lnTo>
                <a:lnTo>
                  <a:pt x="3151" y="788"/>
                </a:lnTo>
                <a:lnTo>
                  <a:pt x="3144" y="794"/>
                </a:lnTo>
                <a:lnTo>
                  <a:pt x="3138" y="800"/>
                </a:lnTo>
                <a:lnTo>
                  <a:pt x="3132" y="806"/>
                </a:lnTo>
                <a:lnTo>
                  <a:pt x="3127" y="813"/>
                </a:lnTo>
                <a:lnTo>
                  <a:pt x="3124" y="820"/>
                </a:lnTo>
                <a:lnTo>
                  <a:pt x="3120" y="827"/>
                </a:lnTo>
                <a:lnTo>
                  <a:pt x="3118" y="835"/>
                </a:lnTo>
                <a:lnTo>
                  <a:pt x="3116" y="842"/>
                </a:lnTo>
                <a:lnTo>
                  <a:pt x="3115" y="849"/>
                </a:lnTo>
                <a:lnTo>
                  <a:pt x="3114" y="856"/>
                </a:lnTo>
                <a:lnTo>
                  <a:pt x="3114" y="862"/>
                </a:lnTo>
                <a:lnTo>
                  <a:pt x="3115" y="868"/>
                </a:lnTo>
                <a:lnTo>
                  <a:pt x="3116" y="874"/>
                </a:lnTo>
                <a:lnTo>
                  <a:pt x="3094" y="845"/>
                </a:lnTo>
                <a:lnTo>
                  <a:pt x="3073" y="815"/>
                </a:lnTo>
                <a:lnTo>
                  <a:pt x="3053" y="786"/>
                </a:lnTo>
                <a:lnTo>
                  <a:pt x="3033" y="756"/>
                </a:lnTo>
                <a:lnTo>
                  <a:pt x="3014" y="726"/>
                </a:lnTo>
                <a:lnTo>
                  <a:pt x="2996" y="697"/>
                </a:lnTo>
                <a:lnTo>
                  <a:pt x="2979" y="668"/>
                </a:lnTo>
                <a:lnTo>
                  <a:pt x="2963" y="639"/>
                </a:lnTo>
                <a:lnTo>
                  <a:pt x="2960" y="634"/>
                </a:lnTo>
                <a:lnTo>
                  <a:pt x="2958" y="630"/>
                </a:lnTo>
                <a:lnTo>
                  <a:pt x="2955" y="621"/>
                </a:lnTo>
                <a:lnTo>
                  <a:pt x="2953" y="612"/>
                </a:lnTo>
                <a:lnTo>
                  <a:pt x="2952" y="603"/>
                </a:lnTo>
                <a:lnTo>
                  <a:pt x="2952" y="594"/>
                </a:lnTo>
                <a:lnTo>
                  <a:pt x="2953" y="586"/>
                </a:lnTo>
                <a:lnTo>
                  <a:pt x="2955" y="578"/>
                </a:lnTo>
                <a:lnTo>
                  <a:pt x="2958" y="570"/>
                </a:lnTo>
                <a:lnTo>
                  <a:pt x="2962" y="562"/>
                </a:lnTo>
                <a:lnTo>
                  <a:pt x="2966" y="555"/>
                </a:lnTo>
                <a:lnTo>
                  <a:pt x="2971" y="549"/>
                </a:lnTo>
                <a:lnTo>
                  <a:pt x="2974" y="546"/>
                </a:lnTo>
                <a:lnTo>
                  <a:pt x="2976" y="542"/>
                </a:lnTo>
                <a:lnTo>
                  <a:pt x="2983" y="536"/>
                </a:lnTo>
                <a:lnTo>
                  <a:pt x="2989" y="531"/>
                </a:lnTo>
                <a:lnTo>
                  <a:pt x="2996" y="527"/>
                </a:lnTo>
                <a:lnTo>
                  <a:pt x="3004" y="524"/>
                </a:lnTo>
                <a:lnTo>
                  <a:pt x="3027" y="515"/>
                </a:lnTo>
                <a:lnTo>
                  <a:pt x="3051" y="507"/>
                </a:lnTo>
                <a:lnTo>
                  <a:pt x="3063" y="503"/>
                </a:lnTo>
                <a:lnTo>
                  <a:pt x="3075" y="499"/>
                </a:lnTo>
                <a:lnTo>
                  <a:pt x="3100" y="492"/>
                </a:lnTo>
                <a:lnTo>
                  <a:pt x="3124" y="486"/>
                </a:lnTo>
                <a:lnTo>
                  <a:pt x="3149" y="480"/>
                </a:lnTo>
                <a:lnTo>
                  <a:pt x="3174" y="475"/>
                </a:lnTo>
                <a:lnTo>
                  <a:pt x="3199" y="471"/>
                </a:lnTo>
                <a:lnTo>
                  <a:pt x="3225" y="467"/>
                </a:lnTo>
                <a:lnTo>
                  <a:pt x="3250" y="464"/>
                </a:lnTo>
                <a:lnTo>
                  <a:pt x="3276" y="461"/>
                </a:lnTo>
                <a:lnTo>
                  <a:pt x="3303" y="460"/>
                </a:lnTo>
                <a:lnTo>
                  <a:pt x="3329" y="458"/>
                </a:lnTo>
                <a:lnTo>
                  <a:pt x="3354" y="458"/>
                </a:lnTo>
                <a:lnTo>
                  <a:pt x="3380" y="458"/>
                </a:lnTo>
                <a:lnTo>
                  <a:pt x="3406" y="458"/>
                </a:lnTo>
                <a:lnTo>
                  <a:pt x="3432" y="460"/>
                </a:lnTo>
                <a:lnTo>
                  <a:pt x="3458" y="461"/>
                </a:lnTo>
                <a:lnTo>
                  <a:pt x="3484" y="464"/>
                </a:lnTo>
                <a:lnTo>
                  <a:pt x="3510" y="467"/>
                </a:lnTo>
                <a:lnTo>
                  <a:pt x="3536" y="471"/>
                </a:lnTo>
                <a:lnTo>
                  <a:pt x="3561" y="476"/>
                </a:lnTo>
                <a:lnTo>
                  <a:pt x="3587" y="481"/>
                </a:lnTo>
                <a:lnTo>
                  <a:pt x="3612" y="486"/>
                </a:lnTo>
                <a:lnTo>
                  <a:pt x="3638" y="493"/>
                </a:lnTo>
                <a:lnTo>
                  <a:pt x="3663" y="500"/>
                </a:lnTo>
                <a:lnTo>
                  <a:pt x="3688" y="508"/>
                </a:lnTo>
                <a:lnTo>
                  <a:pt x="3713" y="516"/>
                </a:lnTo>
                <a:lnTo>
                  <a:pt x="3737" y="525"/>
                </a:lnTo>
                <a:lnTo>
                  <a:pt x="3749" y="530"/>
                </a:lnTo>
                <a:lnTo>
                  <a:pt x="3761" y="535"/>
                </a:lnTo>
                <a:lnTo>
                  <a:pt x="3786" y="546"/>
                </a:lnTo>
                <a:lnTo>
                  <a:pt x="3809" y="557"/>
                </a:lnTo>
                <a:close/>
              </a:path>
            </a:pathLst>
          </a:custGeom>
          <a:solidFill>
            <a:srgbClr val="0014A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8328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48172-E5F9-40C5-8ACC-ADC84BDEF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04813"/>
            <a:ext cx="11233150" cy="935955"/>
          </a:xfrm>
          <a:prstGeom prst="rect">
            <a:avLst/>
          </a:prstGeom>
        </p:spPr>
        <p:txBody>
          <a:bodyPr vert="horz" lIns="0" tIns="54000" rIns="0" bIns="0" rtlCol="0" anchor="t" anchorCtr="0">
            <a:noAutofit/>
          </a:bodyPr>
          <a:lstStyle/>
          <a:p>
            <a:r>
              <a:rPr lang="en-US" altLang="ja-JP" noProof="0"/>
              <a:t>Click to edit Master title style</a:t>
            </a:r>
            <a:endParaRPr lang="en-US" noProof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FCE33A-5B6F-467A-9071-5542CA1A3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9425" y="1700214"/>
            <a:ext cx="11233150" cy="446563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altLang="ja-JP" noProof="0"/>
              <a:t>Click to edit Master text styles</a:t>
            </a:r>
          </a:p>
          <a:p>
            <a:pPr lvl="1"/>
            <a:r>
              <a:rPr lang="en-US" altLang="ja-JP" noProof="0"/>
              <a:t>Second level</a:t>
            </a:r>
          </a:p>
          <a:p>
            <a:pPr lvl="2"/>
            <a:r>
              <a:rPr lang="en-US" altLang="ja-JP" noProof="0"/>
              <a:t>Third level</a:t>
            </a:r>
          </a:p>
          <a:p>
            <a:pPr lvl="3"/>
            <a:r>
              <a:rPr lang="en-US" altLang="ja-JP" noProof="0"/>
              <a:t>Fourth level</a:t>
            </a:r>
          </a:p>
          <a:p>
            <a:pPr lvl="4"/>
            <a:r>
              <a:rPr lang="en-US" altLang="ja-JP" noProof="0"/>
              <a:t>Fifth level</a:t>
            </a:r>
            <a:endParaRPr lang="en-US" noProof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B31D64-1949-47C0-906F-27BEF8A19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75883" y="6381328"/>
            <a:ext cx="1440234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600" cap="all" spc="100" baseline="0">
                <a:solidFill>
                  <a:schemeClr val="accent1"/>
                </a:solidFill>
              </a:defRPr>
            </a:lvl1pPr>
          </a:lstStyle>
          <a:p>
            <a:fld id="{6E781395-F226-46E0-A033-CFDC328E7822}" type="datetime3">
              <a:rPr lang="en-US" smtClean="0"/>
              <a:t>17 May 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20221-D3FB-4650-B425-B5CA87F1F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9417" y="6381328"/>
            <a:ext cx="4536504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cap="all" spc="1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© Copyright F-Secure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F654D6-7C6F-4C53-B6F8-8AEC83B4AF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9425" y="6381328"/>
            <a:ext cx="359991" cy="14329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00" cap="all" spc="100" baseline="0">
                <a:solidFill>
                  <a:schemeClr val="accent1"/>
                </a:solidFill>
              </a:defRPr>
            </a:lvl1pPr>
          </a:lstStyle>
          <a:p>
            <a:fld id="{EE9DE6BB-461B-46D4-9959-5D1283F2673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(c)" hidden="1"/>
          <p:cNvSpPr txBox="1"/>
          <p:nvPr userDrawn="1"/>
        </p:nvSpPr>
        <p:spPr>
          <a:xfrm>
            <a:off x="11970488" y="6891795"/>
            <a:ext cx="214802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f-secure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7" name="(logo)" descr="Z:\GRW (grow)\logot\copyright_grow.png" hidden="1"/>
          <p:cNvPicPr>
            <a:picLocks noChangeAspect="1" noChangeArrowheads="1"/>
          </p:cNvPicPr>
          <p:nvPr userDrawn="1"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000"/>
            <a:ext cx="60261" cy="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348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92" r:id="rId3"/>
    <p:sldLayoutId id="2147483691" r:id="rId4"/>
    <p:sldLayoutId id="2147483662" r:id="rId5"/>
    <p:sldLayoutId id="2147483650" r:id="rId6"/>
    <p:sldLayoutId id="2147483685" r:id="rId7"/>
    <p:sldLayoutId id="2147483663" r:id="rId8"/>
    <p:sldLayoutId id="2147483661" r:id="rId9"/>
    <p:sldLayoutId id="2147483694" r:id="rId10"/>
    <p:sldLayoutId id="2147483693" r:id="rId11"/>
    <p:sldLayoutId id="2147483664" r:id="rId12"/>
    <p:sldLayoutId id="2147483672" r:id="rId13"/>
    <p:sldLayoutId id="2147483673" r:id="rId14"/>
    <p:sldLayoutId id="2147483652" r:id="rId15"/>
    <p:sldLayoutId id="2147483668" r:id="rId16"/>
    <p:sldLayoutId id="2147483653" r:id="rId17"/>
    <p:sldLayoutId id="2147483669" r:id="rId18"/>
    <p:sldLayoutId id="2147483681" r:id="rId19"/>
    <p:sldLayoutId id="2147483680" r:id="rId20"/>
    <p:sldLayoutId id="2147483665" r:id="rId21"/>
    <p:sldLayoutId id="2147483670" r:id="rId22"/>
    <p:sldLayoutId id="2147483674" r:id="rId23"/>
    <p:sldLayoutId id="2147483675" r:id="rId24"/>
    <p:sldLayoutId id="2147483677" r:id="rId25"/>
    <p:sldLayoutId id="2147483676" r:id="rId26"/>
    <p:sldLayoutId id="2147483654" r:id="rId27"/>
    <p:sldLayoutId id="2147483682" r:id="rId28"/>
    <p:sldLayoutId id="2147483687" r:id="rId29"/>
    <p:sldLayoutId id="2147483688" r:id="rId30"/>
    <p:sldLayoutId id="2147483686" r:id="rId31"/>
    <p:sldLayoutId id="2147483655" r:id="rId32"/>
    <p:sldLayoutId id="2147483679" r:id="rId33"/>
    <p:sldLayoutId id="2147483678" r:id="rId34"/>
    <p:sldLayoutId id="2147483690" r:id="rId35"/>
    <p:sldLayoutId id="2147483689" r:id="rId36"/>
    <p:sldLayoutId id="2147483667" r:id="rId37"/>
    <p:sldLayoutId id="2147483666" r:id="rId38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kumimoji="1" sz="3600" b="1" kern="1200" cap="all" spc="-3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9875" indent="-2698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kumimoji="1" sz="2000" kern="1200">
          <a:solidFill>
            <a:srgbClr val="363636"/>
          </a:solidFill>
          <a:latin typeface="+mn-lt"/>
          <a:ea typeface="+mn-ea"/>
          <a:cs typeface="+mn-cs"/>
        </a:defRPr>
      </a:lvl1pPr>
      <a:lvl2pPr marL="541338" indent="-271463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kumimoji="1" sz="1800" kern="1200">
          <a:solidFill>
            <a:srgbClr val="363636"/>
          </a:solidFill>
          <a:latin typeface="+mn-lt"/>
          <a:ea typeface="+mn-ea"/>
          <a:cs typeface="+mn-cs"/>
        </a:defRPr>
      </a:lvl2pPr>
      <a:lvl3pPr marL="803275" indent="-261938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kumimoji="1" sz="1600" kern="1200">
          <a:solidFill>
            <a:srgbClr val="363636"/>
          </a:solidFill>
          <a:latin typeface="+mn-lt"/>
          <a:ea typeface="+mn-ea"/>
          <a:cs typeface="+mn-cs"/>
        </a:defRPr>
      </a:lvl3pPr>
      <a:lvl4pPr marL="1073150" indent="-2698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kumimoji="1" sz="1400" kern="1200">
          <a:solidFill>
            <a:srgbClr val="363636"/>
          </a:solidFill>
          <a:latin typeface="+mn-lt"/>
          <a:ea typeface="+mn-ea"/>
          <a:cs typeface="+mn-cs"/>
        </a:defRPr>
      </a:lvl4pPr>
      <a:lvl5pPr marL="1343025" indent="-2698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kumimoji="1" sz="1200" kern="1200">
          <a:solidFill>
            <a:srgbClr val="363636"/>
          </a:solidFill>
          <a:latin typeface="+mn-lt"/>
          <a:ea typeface="+mn-ea"/>
          <a:cs typeface="+mn-cs"/>
        </a:defRPr>
      </a:lvl5pPr>
      <a:lvl6pPr marL="1614488" indent="-271463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kumimoji="1" sz="1200" kern="1200">
          <a:solidFill>
            <a:srgbClr val="363636"/>
          </a:solidFill>
          <a:latin typeface="+mn-lt"/>
          <a:ea typeface="+mn-ea"/>
          <a:cs typeface="+mn-cs"/>
        </a:defRPr>
      </a:lvl6pPr>
      <a:lvl7pPr marL="1884363" indent="-2698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kumimoji="1" sz="1200" kern="1200">
          <a:solidFill>
            <a:srgbClr val="363636"/>
          </a:solidFill>
          <a:latin typeface="+mn-lt"/>
          <a:ea typeface="+mn-ea"/>
          <a:cs typeface="+mn-cs"/>
        </a:defRPr>
      </a:lvl7pPr>
      <a:lvl8pPr marL="2154238" indent="-26987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kumimoji="1" sz="1200" kern="1200">
          <a:solidFill>
            <a:srgbClr val="363636"/>
          </a:solidFill>
          <a:latin typeface="+mn-lt"/>
          <a:ea typeface="+mn-ea"/>
          <a:cs typeface="+mn-cs"/>
        </a:defRPr>
      </a:lvl8pPr>
      <a:lvl9pPr marL="2417763" indent="-263525" algn="l" defTabSz="914400" rtl="0" eaLnBrk="1" latinLnBrk="0" hangingPunct="1">
        <a:lnSpc>
          <a:spcPct val="10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kumimoji="1" sz="1200" kern="1200">
          <a:solidFill>
            <a:srgbClr val="363636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C9324-3EB5-0C47-9A0C-C8536A3FC7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1951" y="2204864"/>
            <a:ext cx="10512424" cy="2952328"/>
          </a:xfrm>
        </p:spPr>
        <p:txBody>
          <a:bodyPr/>
          <a:lstStyle/>
          <a:p>
            <a:r>
              <a:rPr lang="en-US" dirty="0"/>
              <a:t>F-Secure Mobile Security </a:t>
            </a:r>
            <a:r>
              <a:rPr lang="en-US" dirty="0" err="1"/>
              <a:t>Android版</a:t>
            </a:r>
            <a:r>
              <a:rPr lang="ja-JP" altLang="en-US" dirty="0"/>
              <a:t>（</a:t>
            </a:r>
            <a:r>
              <a:rPr lang="en-US" altLang="ja-JP" dirty="0"/>
              <a:t>FSMS-S</a:t>
            </a:r>
            <a:r>
              <a:rPr lang="ja-JP" altLang="en-US" dirty="0"/>
              <a:t>）</a:t>
            </a:r>
            <a:br>
              <a:rPr lang="en-US" altLang="ja-JP" dirty="0"/>
            </a:br>
            <a:r>
              <a:rPr lang="ja-JP" altLang="en-US" dirty="0"/>
              <a:t>インストールガイド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4E41FA-3D03-C947-A5DD-2CE2AB974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440" y="5877272"/>
            <a:ext cx="10512424" cy="360040"/>
          </a:xfrm>
        </p:spPr>
        <p:txBody>
          <a:bodyPr/>
          <a:lstStyle/>
          <a:p>
            <a:pPr algn="r"/>
            <a:r>
              <a:rPr lang="en-US" altLang="ja-JP" dirty="0"/>
              <a:t>Ver.20.0a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85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05BF560-2196-0DC8-874B-59EDF974A15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 b="651"/>
          <a:stretch/>
        </p:blipFill>
        <p:spPr>
          <a:xfrm>
            <a:off x="2088094" y="1254001"/>
            <a:ext cx="2207706" cy="46686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43BBA-D8E5-4413-FA77-98FF872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アカウントのメール認証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F671-3830-0609-968D-436C40F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10</a:t>
            </a:fld>
            <a:endParaRPr lang="en-US" noProof="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1CF187-3E18-96CD-2990-D9FDFAAC1D6E}"/>
              </a:ext>
            </a:extLst>
          </p:cNvPr>
          <p:cNvSpPr/>
          <p:nvPr/>
        </p:nvSpPr>
        <p:spPr>
          <a:xfrm>
            <a:off x="5399614" y="3297424"/>
            <a:ext cx="1025681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E1B79-C5E3-730C-1A5B-EAA403AA9E90}"/>
              </a:ext>
            </a:extLst>
          </p:cNvPr>
          <p:cNvSpPr txBox="1"/>
          <p:nvPr/>
        </p:nvSpPr>
        <p:spPr>
          <a:xfrm>
            <a:off x="911424" y="6047572"/>
            <a:ext cx="5112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P3</a:t>
            </a:r>
            <a:r>
              <a:rPr kumimoji="1" lang="ja-JP" altLang="en-US" sz="1400" dirty="0"/>
              <a:t>で設定した、メールアドレス宛に、</a:t>
            </a:r>
            <a:r>
              <a:rPr kumimoji="1" lang="en-US" altLang="ja-JP" sz="1400" dirty="0"/>
              <a:t>F-Secure</a:t>
            </a:r>
            <a:r>
              <a:rPr kumimoji="1" lang="ja-JP" altLang="en-US" sz="1400" dirty="0"/>
              <a:t>アカウントを今すぐ有効にするの件名でメールが来ているので、メールの中ほどにあるリンクをタップ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2ECBF9-C75B-C557-F930-E9A446D8127D}"/>
              </a:ext>
            </a:extLst>
          </p:cNvPr>
          <p:cNvSpPr/>
          <p:nvPr/>
        </p:nvSpPr>
        <p:spPr>
          <a:xfrm>
            <a:off x="2159904" y="3501009"/>
            <a:ext cx="200755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2921C4-524B-FD9F-F70F-3DB686C6A8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7464152" y="1251141"/>
            <a:ext cx="2183885" cy="46686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346040F-8BE0-EBBE-DF8D-3348E6911B14}"/>
              </a:ext>
            </a:extLst>
          </p:cNvPr>
          <p:cNvSpPr txBox="1"/>
          <p:nvPr/>
        </p:nvSpPr>
        <p:spPr>
          <a:xfrm>
            <a:off x="6916149" y="6047572"/>
            <a:ext cx="32798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この画面が表示されることを確認する</a:t>
            </a:r>
          </a:p>
        </p:txBody>
      </p:sp>
    </p:spTree>
    <p:extLst>
      <p:ext uri="{BB962C8B-B14F-4D97-AF65-F5344CB8AC3E}">
        <p14:creationId xmlns:p14="http://schemas.microsoft.com/office/powerpoint/2010/main" val="418088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3BBA-D8E5-4413-FA77-98FF872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ﾁｬｲﾙﾄﾞﾕｰｻﾞへのｲﾝｽﾄｰﾙ（ﾍﾟｱﾚﾝﾀﾙｺﾝﾄﾛｰﾙの設定）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F671-3830-0609-968D-436C40F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11</a:t>
            </a:fld>
            <a:endParaRPr lang="en-US" noProof="0" dirty="0"/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2ECBAD7-580B-AB3F-3BC7-A247FD780BE5}"/>
              </a:ext>
            </a:extLst>
          </p:cNvPr>
          <p:cNvSpPr txBox="1"/>
          <p:nvPr/>
        </p:nvSpPr>
        <p:spPr>
          <a:xfrm>
            <a:off x="663634" y="5680396"/>
            <a:ext cx="266429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P.3</a:t>
            </a:r>
            <a:r>
              <a:rPr kumimoji="1" lang="ja-JP" altLang="en-US" sz="1400" dirty="0"/>
              <a:t>のｱｶｳﾝﾄ作成 の上記画面で</a:t>
            </a:r>
            <a:endParaRPr kumimoji="1" lang="en-US" altLang="ja-JP" sz="1400" dirty="0"/>
          </a:p>
          <a:p>
            <a:r>
              <a:rPr kumimoji="1" lang="ja-JP" altLang="en-US" sz="1400" dirty="0"/>
              <a:t>ﾁｬｲﾙﾄﾞﾕｰｻﾞへｲﾝｽﾄｰﾙの場合は、</a:t>
            </a:r>
            <a:endParaRPr kumimoji="1" lang="en-US" altLang="ja-JP" sz="1400" dirty="0"/>
          </a:p>
          <a:p>
            <a:r>
              <a:rPr kumimoji="1" lang="ja-JP" altLang="en-US" sz="1400" dirty="0"/>
              <a:t>こちらをタップ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F1923FE9-1730-19E4-E1B5-85FC98088C3D}"/>
              </a:ext>
            </a:extLst>
          </p:cNvPr>
          <p:cNvGrpSpPr/>
          <p:nvPr/>
        </p:nvGrpSpPr>
        <p:grpSpPr>
          <a:xfrm>
            <a:off x="644947" y="999876"/>
            <a:ext cx="2179552" cy="4608512"/>
            <a:chOff x="551384" y="980728"/>
            <a:chExt cx="2179552" cy="4608512"/>
          </a:xfrm>
        </p:grpSpPr>
        <p:pic>
          <p:nvPicPr>
            <p:cNvPr id="7" name="Picture 9">
              <a:extLst>
                <a:ext uri="{FF2B5EF4-FFF2-40B4-BE49-F238E27FC236}">
                  <a16:creationId xmlns:a16="http://schemas.microsoft.com/office/drawing/2014/main" id="{C8074E90-549D-0EF3-9078-4C386CE2D6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851"/>
            <a:stretch/>
          </p:blipFill>
          <p:spPr>
            <a:xfrm>
              <a:off x="551384" y="980728"/>
              <a:ext cx="2179552" cy="46085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12" name="Rectangle 15">
              <a:extLst>
                <a:ext uri="{FF2B5EF4-FFF2-40B4-BE49-F238E27FC236}">
                  <a16:creationId xmlns:a16="http://schemas.microsoft.com/office/drawing/2014/main" id="{A7EA524E-509D-1F01-224A-ADBC481813B7}"/>
                </a:ext>
              </a:extLst>
            </p:cNvPr>
            <p:cNvSpPr/>
            <p:nvPr/>
          </p:nvSpPr>
          <p:spPr>
            <a:xfrm>
              <a:off x="663754" y="4705784"/>
              <a:ext cx="1754037" cy="39306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1" name="Arrow: Right 10">
            <a:extLst>
              <a:ext uri="{FF2B5EF4-FFF2-40B4-BE49-F238E27FC236}">
                <a16:creationId xmlns:a16="http://schemas.microsoft.com/office/drawing/2014/main" id="{F117D017-C0FE-32FE-A444-0720D71F193A}"/>
              </a:ext>
            </a:extLst>
          </p:cNvPr>
          <p:cNvSpPr/>
          <p:nvPr/>
        </p:nvSpPr>
        <p:spPr>
          <a:xfrm>
            <a:off x="3077497" y="2872084"/>
            <a:ext cx="694600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Arrow: Right 10">
            <a:extLst>
              <a:ext uri="{FF2B5EF4-FFF2-40B4-BE49-F238E27FC236}">
                <a16:creationId xmlns:a16="http://schemas.microsoft.com/office/drawing/2014/main" id="{928CD9E3-B58F-8FB5-8DE4-E55B78EB70F2}"/>
              </a:ext>
            </a:extLst>
          </p:cNvPr>
          <p:cNvSpPr/>
          <p:nvPr/>
        </p:nvSpPr>
        <p:spPr>
          <a:xfrm>
            <a:off x="6289296" y="2908084"/>
            <a:ext cx="694600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9" name="グループ化 28">
            <a:extLst>
              <a:ext uri="{FF2B5EF4-FFF2-40B4-BE49-F238E27FC236}">
                <a16:creationId xmlns:a16="http://schemas.microsoft.com/office/drawing/2014/main" id="{7634AD04-113B-CEB6-1CE3-998C7EA45A67}"/>
              </a:ext>
            </a:extLst>
          </p:cNvPr>
          <p:cNvGrpSpPr/>
          <p:nvPr/>
        </p:nvGrpSpPr>
        <p:grpSpPr>
          <a:xfrm>
            <a:off x="3936266" y="999869"/>
            <a:ext cx="2153566" cy="4608512"/>
            <a:chOff x="3842703" y="980721"/>
            <a:chExt cx="2153566" cy="4608512"/>
          </a:xfrm>
        </p:grpSpPr>
        <p:pic>
          <p:nvPicPr>
            <p:cNvPr id="15" name="図 14" descr="グラフィカル ユーザー インターフェイス, アプリケーション&#10;&#10;自動的に生成された説明">
              <a:extLst>
                <a:ext uri="{FF2B5EF4-FFF2-40B4-BE49-F238E27FC236}">
                  <a16:creationId xmlns:a16="http://schemas.microsoft.com/office/drawing/2014/main" id="{9C468457-10ED-5805-839F-9ECCBEF84C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2703" y="980721"/>
              <a:ext cx="2153566" cy="4608512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4" name="Rectangle 15">
              <a:extLst>
                <a:ext uri="{FF2B5EF4-FFF2-40B4-BE49-F238E27FC236}">
                  <a16:creationId xmlns:a16="http://schemas.microsoft.com/office/drawing/2014/main" id="{57498EA6-916F-DFA0-C4CF-4E341961A9B4}"/>
                </a:ext>
              </a:extLst>
            </p:cNvPr>
            <p:cNvSpPr/>
            <p:nvPr/>
          </p:nvSpPr>
          <p:spPr>
            <a:xfrm>
              <a:off x="4930037" y="5207043"/>
              <a:ext cx="949940" cy="310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grpSp>
        <p:nvGrpSpPr>
          <p:cNvPr id="30" name="グループ化 29">
            <a:extLst>
              <a:ext uri="{FF2B5EF4-FFF2-40B4-BE49-F238E27FC236}">
                <a16:creationId xmlns:a16="http://schemas.microsoft.com/office/drawing/2014/main" id="{6A19037D-5EBE-94E3-C7FC-5F50D964F7BE}"/>
              </a:ext>
            </a:extLst>
          </p:cNvPr>
          <p:cNvGrpSpPr/>
          <p:nvPr/>
        </p:nvGrpSpPr>
        <p:grpSpPr>
          <a:xfrm>
            <a:off x="7125667" y="993592"/>
            <a:ext cx="2153566" cy="4625659"/>
            <a:chOff x="7032104" y="974444"/>
            <a:chExt cx="2153566" cy="4625659"/>
          </a:xfrm>
        </p:grpSpPr>
        <p:pic>
          <p:nvPicPr>
            <p:cNvPr id="17" name="図 16" descr="グラフィカル ユーザー インターフェイス, テキスト, アプリケーション, メール&#10;&#10;自動的に生成された説明">
              <a:extLst>
                <a:ext uri="{FF2B5EF4-FFF2-40B4-BE49-F238E27FC236}">
                  <a16:creationId xmlns:a16="http://schemas.microsoft.com/office/drawing/2014/main" id="{FACDE65D-0C2F-C50F-E6E7-52DC26E2B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32104" y="974444"/>
              <a:ext cx="2153566" cy="462565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25" name="Rectangle 15">
              <a:extLst>
                <a:ext uri="{FF2B5EF4-FFF2-40B4-BE49-F238E27FC236}">
                  <a16:creationId xmlns:a16="http://schemas.microsoft.com/office/drawing/2014/main" id="{6DF7D301-32C0-987D-8390-E9F5BB1AE82F}"/>
                </a:ext>
              </a:extLst>
            </p:cNvPr>
            <p:cNvSpPr/>
            <p:nvPr/>
          </p:nvSpPr>
          <p:spPr>
            <a:xfrm>
              <a:off x="8123555" y="5207043"/>
              <a:ext cx="949940" cy="31019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6" name="TextBox 16">
            <a:extLst>
              <a:ext uri="{FF2B5EF4-FFF2-40B4-BE49-F238E27FC236}">
                <a16:creationId xmlns:a16="http://schemas.microsoft.com/office/drawing/2014/main" id="{03DCDEED-B8D9-3B85-7D69-BD1216994320}"/>
              </a:ext>
            </a:extLst>
          </p:cNvPr>
          <p:cNvSpPr txBox="1"/>
          <p:nvPr/>
        </p:nvSpPr>
        <p:spPr>
          <a:xfrm>
            <a:off x="3772097" y="5714672"/>
            <a:ext cx="26642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新規ﾁｬｲﾙﾄﾞﾌﾟﾛﾌｨｰﾙを作成します。続行 をタップ</a:t>
            </a: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742AFD25-D187-7DF1-28C4-FA33C69BAF73}"/>
              </a:ext>
            </a:extLst>
          </p:cNvPr>
          <p:cNvSpPr txBox="1"/>
          <p:nvPr/>
        </p:nvSpPr>
        <p:spPr>
          <a:xfrm>
            <a:off x="6983896" y="5714672"/>
            <a:ext cx="271250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お子様の名前を入力し、お子様の年齢層を選択してから、</a:t>
            </a:r>
            <a:endParaRPr lang="en-US" altLang="ja-JP" sz="1400" dirty="0"/>
          </a:p>
          <a:p>
            <a:r>
              <a:rPr kumimoji="1" lang="ja-JP" altLang="en-US" sz="1400" dirty="0"/>
              <a:t>次へ をタップ</a:t>
            </a:r>
          </a:p>
        </p:txBody>
      </p:sp>
    </p:spTree>
    <p:extLst>
      <p:ext uri="{BB962C8B-B14F-4D97-AF65-F5344CB8AC3E}">
        <p14:creationId xmlns:p14="http://schemas.microsoft.com/office/powerpoint/2010/main" val="4100583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C4A27D4A-9E42-5727-A773-C9AB62B776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30" y="961730"/>
            <a:ext cx="1970789" cy="41954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43BBA-D8E5-4413-FA77-98FF872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ﾁｬｲﾙﾄﾞﾕｰｻﾞへのｲﾝｽﾄｰﾙ（ﾍﾟｱﾚﾝﾀﾙｺﾝﾄﾛｰﾙの設定）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F671-3830-0609-968D-436C40F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12</a:t>
            </a:fld>
            <a:endParaRPr lang="en-US" noProof="0" dirty="0"/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2ECBAD7-580B-AB3F-3BC7-A247FD780BE5}"/>
              </a:ext>
            </a:extLst>
          </p:cNvPr>
          <p:cNvSpPr txBox="1"/>
          <p:nvPr/>
        </p:nvSpPr>
        <p:spPr>
          <a:xfrm>
            <a:off x="479377" y="5786680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アプリ制御を有効にする</a:t>
            </a:r>
            <a:endParaRPr kumimoji="1" lang="en-US" altLang="ja-JP" sz="1400" dirty="0"/>
          </a:p>
          <a:p>
            <a:r>
              <a:rPr kumimoji="1" lang="ja-JP" altLang="en-US" sz="1400" dirty="0"/>
              <a:t>をタップ</a:t>
            </a:r>
          </a:p>
        </p:txBody>
      </p:sp>
      <p:sp>
        <p:nvSpPr>
          <p:cNvPr id="23" name="Arrow: Right 10">
            <a:extLst>
              <a:ext uri="{FF2B5EF4-FFF2-40B4-BE49-F238E27FC236}">
                <a16:creationId xmlns:a16="http://schemas.microsoft.com/office/drawing/2014/main" id="{B6BA7830-8C20-3730-4D28-563C0A178602}"/>
              </a:ext>
            </a:extLst>
          </p:cNvPr>
          <p:cNvSpPr/>
          <p:nvPr/>
        </p:nvSpPr>
        <p:spPr>
          <a:xfrm>
            <a:off x="2855640" y="3238019"/>
            <a:ext cx="399120" cy="4790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6DF7D301-32C0-987D-8390-E9F5BB1AE82F}"/>
              </a:ext>
            </a:extLst>
          </p:cNvPr>
          <p:cNvSpPr/>
          <p:nvPr/>
        </p:nvSpPr>
        <p:spPr>
          <a:xfrm>
            <a:off x="4353972" y="4847002"/>
            <a:ext cx="868014" cy="238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5" name="図 4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7551D7DD-4FB2-0798-FFCB-FBC7D390AA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00" y="1000123"/>
            <a:ext cx="2170158" cy="466815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図 10" descr="グラフ が含まれている画像&#10;&#10;自動的に生成された説明">
            <a:extLst>
              <a:ext uri="{FF2B5EF4-FFF2-40B4-BE49-F238E27FC236}">
                <a16:creationId xmlns:a16="http://schemas.microsoft.com/office/drawing/2014/main" id="{5F34B76E-A34C-AAE9-3CE0-D65AFC9AE7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961312"/>
            <a:ext cx="2170158" cy="46279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図 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F33B811C-DA53-A162-DAAC-5A0DBE7071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998" y="1844824"/>
            <a:ext cx="2170158" cy="46123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8" name="図 17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6EAAA9BF-3E3F-C19B-0B8D-C0EE00320B8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42" y="2167234"/>
            <a:ext cx="2090917" cy="428610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8" name="Arrow: Right 10">
            <a:extLst>
              <a:ext uri="{FF2B5EF4-FFF2-40B4-BE49-F238E27FC236}">
                <a16:creationId xmlns:a16="http://schemas.microsoft.com/office/drawing/2014/main" id="{4B4E521E-440A-3016-5F54-AA8CD12863B2}"/>
              </a:ext>
            </a:extLst>
          </p:cNvPr>
          <p:cNvSpPr/>
          <p:nvPr/>
        </p:nvSpPr>
        <p:spPr>
          <a:xfrm>
            <a:off x="5513462" y="3146730"/>
            <a:ext cx="399120" cy="4790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TextBox 16">
            <a:extLst>
              <a:ext uri="{FF2B5EF4-FFF2-40B4-BE49-F238E27FC236}">
                <a16:creationId xmlns:a16="http://schemas.microsoft.com/office/drawing/2014/main" id="{6C6E2F86-4628-56C4-5435-BECAE0A7F52C}"/>
              </a:ext>
            </a:extLst>
          </p:cNvPr>
          <p:cNvSpPr txBox="1"/>
          <p:nvPr/>
        </p:nvSpPr>
        <p:spPr>
          <a:xfrm>
            <a:off x="2999656" y="5327630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アプリ制御を</a:t>
            </a:r>
            <a:r>
              <a:rPr kumimoji="1" lang="en-US" altLang="ja-JP" sz="1400" dirty="0"/>
              <a:t>ON</a:t>
            </a:r>
            <a:r>
              <a:rPr kumimoji="1" lang="ja-JP" altLang="en-US" sz="1400" dirty="0"/>
              <a:t>にして、</a:t>
            </a:r>
            <a:endParaRPr kumimoji="1" lang="en-US" altLang="ja-JP" sz="1400" dirty="0"/>
          </a:p>
          <a:p>
            <a:r>
              <a:rPr kumimoji="1" lang="ja-JP" altLang="en-US" sz="1400" dirty="0"/>
              <a:t>ﾃﾞﾊﾞｲｽにｲﾝｽﾄｰﾙされるすべての新しいｱﾌﾟﾘのﾃﾞﾌｫﾙﾄ設定、ｲﾝｽﾄｰﾙ済みｱﾌﾟﾘについて</a:t>
            </a:r>
            <a:endParaRPr kumimoji="1" lang="en-US" altLang="ja-JP" sz="1400" dirty="0"/>
          </a:p>
          <a:p>
            <a:r>
              <a:rPr kumimoji="1" lang="ja-JP" altLang="en-US" sz="1400" dirty="0"/>
              <a:t>「時間制限」「ﾌﾞﾛｯｸ」を設定し</a:t>
            </a:r>
            <a:endParaRPr kumimoji="1" lang="en-US" altLang="ja-JP" sz="1400" dirty="0"/>
          </a:p>
          <a:p>
            <a:r>
              <a:rPr kumimoji="1" lang="ja-JP" altLang="en-US" sz="1400" dirty="0"/>
              <a:t>次へ をタップ</a:t>
            </a:r>
          </a:p>
        </p:txBody>
      </p:sp>
      <p:sp>
        <p:nvSpPr>
          <p:cNvPr id="30" name="TextBox 16">
            <a:extLst>
              <a:ext uri="{FF2B5EF4-FFF2-40B4-BE49-F238E27FC236}">
                <a16:creationId xmlns:a16="http://schemas.microsoft.com/office/drawing/2014/main" id="{49C09FE2-14E4-2086-A54F-F6D5B6412F7A}"/>
              </a:ext>
            </a:extLst>
          </p:cNvPr>
          <p:cNvSpPr txBox="1"/>
          <p:nvPr/>
        </p:nvSpPr>
        <p:spPr>
          <a:xfrm>
            <a:off x="9264352" y="1051922"/>
            <a:ext cx="20909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毎日の時間制限</a:t>
            </a:r>
            <a:endParaRPr lang="en-US" altLang="ja-JP" sz="1400" dirty="0"/>
          </a:p>
          <a:p>
            <a:r>
              <a:rPr kumimoji="1" lang="ja-JP" altLang="en-US" sz="1400" dirty="0"/>
              <a:t>ベッドタイム</a:t>
            </a:r>
            <a:endParaRPr kumimoji="1" lang="en-US" altLang="ja-JP" sz="1400" dirty="0"/>
          </a:p>
          <a:p>
            <a:r>
              <a:rPr kumimoji="1" lang="ja-JP" altLang="en-US" sz="1400" dirty="0"/>
              <a:t>コンテンツのフィルタ</a:t>
            </a:r>
            <a:endParaRPr kumimoji="1" lang="en-US" altLang="ja-JP" sz="1400" dirty="0"/>
          </a:p>
          <a:p>
            <a:r>
              <a:rPr kumimoji="1" lang="ja-JP" altLang="en-US" sz="1400" dirty="0"/>
              <a:t>を 設定します</a:t>
            </a:r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07AE7120-8E70-414D-D9D3-55B3E353B884}"/>
              </a:ext>
            </a:extLst>
          </p:cNvPr>
          <p:cNvSpPr/>
          <p:nvPr/>
        </p:nvSpPr>
        <p:spPr>
          <a:xfrm>
            <a:off x="768448" y="3477525"/>
            <a:ext cx="1655143" cy="23818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72277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3BBA-D8E5-4413-FA77-98FF872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ﾁｬｲﾙﾄﾞﾕｰｻﾞへのｲﾝｽﾄｰﾙ（ﾍﾟｱﾚﾝﾀﾙｺﾝﾄﾛｰﾙの設定）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F671-3830-0609-968D-436C40F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13</a:t>
            </a:fld>
            <a:endParaRPr lang="en-US" noProof="0" dirty="0"/>
          </a:p>
        </p:txBody>
      </p:sp>
      <p:sp>
        <p:nvSpPr>
          <p:cNvPr id="8" name="TextBox 16">
            <a:extLst>
              <a:ext uri="{FF2B5EF4-FFF2-40B4-BE49-F238E27FC236}">
                <a16:creationId xmlns:a16="http://schemas.microsoft.com/office/drawing/2014/main" id="{42ECBAD7-580B-AB3F-3BC7-A247FD780BE5}"/>
              </a:ext>
            </a:extLst>
          </p:cNvPr>
          <p:cNvSpPr txBox="1"/>
          <p:nvPr/>
        </p:nvSpPr>
        <p:spPr>
          <a:xfrm>
            <a:off x="663634" y="5517232"/>
            <a:ext cx="266429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未成年ﾕｰｻﾞが保護機能を解除したりｱﾝｲﾝｽﾄｰﾙができないようにするには、ｱｸｾｼﾋﾞﾘﾃｨをｵﾝにします。</a:t>
            </a:r>
            <a:endParaRPr lang="en-US" altLang="ja-JP" sz="1400" dirty="0"/>
          </a:p>
          <a:p>
            <a:r>
              <a:rPr kumimoji="1" lang="ja-JP" altLang="en-US" sz="1400" dirty="0"/>
              <a:t>許可をタップします。</a:t>
            </a:r>
          </a:p>
        </p:txBody>
      </p:sp>
      <p:sp>
        <p:nvSpPr>
          <p:cNvPr id="26" name="TextBox 16">
            <a:extLst>
              <a:ext uri="{FF2B5EF4-FFF2-40B4-BE49-F238E27FC236}">
                <a16:creationId xmlns:a16="http://schemas.microsoft.com/office/drawing/2014/main" id="{03DCDEED-B8D9-3B85-7D69-BD1216994320}"/>
              </a:ext>
            </a:extLst>
          </p:cNvPr>
          <p:cNvSpPr txBox="1"/>
          <p:nvPr/>
        </p:nvSpPr>
        <p:spPr>
          <a:xfrm>
            <a:off x="3431705" y="980728"/>
            <a:ext cx="266429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[</a:t>
            </a:r>
            <a:r>
              <a:rPr kumimoji="1" lang="ja-JP" altLang="en-US" sz="1400" dirty="0"/>
              <a:t>アクセシビリティを有効にする</a:t>
            </a:r>
            <a:r>
              <a:rPr kumimoji="1" lang="en-US" altLang="ja-JP" sz="1400" dirty="0"/>
              <a:t>] </a:t>
            </a:r>
            <a:r>
              <a:rPr kumimoji="1" lang="ja-JP" altLang="en-US" sz="1400" dirty="0"/>
              <a:t>ウィンドウが開きます。</a:t>
            </a:r>
            <a:endParaRPr kumimoji="1" lang="en-US" altLang="ja-JP" sz="1400" dirty="0"/>
          </a:p>
          <a:p>
            <a:r>
              <a:rPr kumimoji="1" lang="en-US" altLang="ja-JP" sz="1400" dirty="0"/>
              <a:t>[</a:t>
            </a:r>
            <a:r>
              <a:rPr kumimoji="1" lang="ja-JP" altLang="en-US" sz="1400" dirty="0"/>
              <a:t>次へ</a:t>
            </a:r>
            <a:r>
              <a:rPr kumimoji="1" lang="en-US" altLang="ja-JP" sz="1400" dirty="0"/>
              <a:t>] </a:t>
            </a:r>
            <a:r>
              <a:rPr kumimoji="1" lang="ja-JP" altLang="en-US" sz="1400" dirty="0"/>
              <a:t>を選択します。</a:t>
            </a:r>
          </a:p>
          <a:p>
            <a:endParaRPr kumimoji="1" lang="en-US" altLang="ja-JP" sz="1400" dirty="0"/>
          </a:p>
          <a:p>
            <a:r>
              <a:rPr kumimoji="1" lang="en-US" altLang="ja-JP" sz="1400" dirty="0"/>
              <a:t>[</a:t>
            </a:r>
            <a:r>
              <a:rPr kumimoji="1" lang="ja-JP" altLang="en-US" sz="1400" dirty="0"/>
              <a:t>インストール済みサービス</a:t>
            </a:r>
            <a:r>
              <a:rPr kumimoji="1" lang="en-US" altLang="ja-JP" sz="1400" dirty="0"/>
              <a:t>] </a:t>
            </a:r>
            <a:r>
              <a:rPr kumimoji="1" lang="ja-JP" altLang="en-US" sz="1400" dirty="0"/>
              <a:t>を選択します。</a:t>
            </a:r>
            <a:endParaRPr kumimoji="1" lang="en-US" altLang="ja-JP" sz="1400" dirty="0"/>
          </a:p>
          <a:p>
            <a:endParaRPr kumimoji="1" lang="ja-JP" altLang="en-US" sz="1400" dirty="0"/>
          </a:p>
          <a:p>
            <a:r>
              <a:rPr kumimoji="1" lang="en-US" altLang="ja-JP" sz="1400" dirty="0"/>
              <a:t>[F-Secure ] &gt; [</a:t>
            </a:r>
            <a:r>
              <a:rPr kumimoji="1" lang="ja-JP" altLang="en-US" sz="1400" dirty="0"/>
              <a:t>オフ</a:t>
            </a:r>
            <a:r>
              <a:rPr kumimoji="1" lang="en-US" altLang="ja-JP" sz="1400" dirty="0"/>
              <a:t>] &gt; [</a:t>
            </a:r>
            <a:r>
              <a:rPr kumimoji="1" lang="ja-JP" altLang="en-US" sz="1400" dirty="0"/>
              <a:t>許可</a:t>
            </a:r>
            <a:r>
              <a:rPr kumimoji="1" lang="en-US" altLang="ja-JP" sz="1400" dirty="0"/>
              <a:t>]</a:t>
            </a:r>
            <a:r>
              <a:rPr kumimoji="1" lang="ja-JP" altLang="en-US" sz="1400" dirty="0"/>
              <a:t>を選択し、アプリが未成年ユーザーのデバイスを完全に制御できるようにします。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lang="ja-JP" altLang="en-US" sz="1400" dirty="0"/>
              <a:t>上記の手順は、デバイスの機種によって異なります。</a:t>
            </a:r>
            <a:endParaRPr kumimoji="1" lang="ja-JP" altLang="en-US" sz="1400" dirty="0"/>
          </a:p>
        </p:txBody>
      </p:sp>
      <p:pic>
        <p:nvPicPr>
          <p:cNvPr id="5" name="図 4" descr="グラフィカル ユーザー インターフェイス, テキスト, アプリケーション&#10;&#10;自動的に生成された説明">
            <a:extLst>
              <a:ext uri="{FF2B5EF4-FFF2-40B4-BE49-F238E27FC236}">
                <a16:creationId xmlns:a16="http://schemas.microsoft.com/office/drawing/2014/main" id="{E36176EA-D812-398B-D7D0-0B3DC5F22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04" y="1049572"/>
            <a:ext cx="2056928" cy="4395652"/>
          </a:xfrm>
          <a:prstGeom prst="rect">
            <a:avLst/>
          </a:prstGeom>
        </p:spPr>
      </p:pic>
      <p:pic>
        <p:nvPicPr>
          <p:cNvPr id="14" name="図 13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04318E2F-1EC0-3198-C317-7087864272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927" y="1035142"/>
            <a:ext cx="2311006" cy="4981023"/>
          </a:xfrm>
          <a:prstGeom prst="rect">
            <a:avLst/>
          </a:prstGeom>
        </p:spPr>
      </p:pic>
      <p:sp>
        <p:nvSpPr>
          <p:cNvPr id="16" name="TextBox 16">
            <a:extLst>
              <a:ext uri="{FF2B5EF4-FFF2-40B4-BE49-F238E27FC236}">
                <a16:creationId xmlns:a16="http://schemas.microsoft.com/office/drawing/2014/main" id="{B54E96DD-DF47-557A-541C-CD2328B21834}"/>
              </a:ext>
            </a:extLst>
          </p:cNvPr>
          <p:cNvSpPr txBox="1"/>
          <p:nvPr/>
        </p:nvSpPr>
        <p:spPr>
          <a:xfrm>
            <a:off x="7233345" y="6216848"/>
            <a:ext cx="9421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設定完了</a:t>
            </a:r>
          </a:p>
        </p:txBody>
      </p:sp>
      <p:sp>
        <p:nvSpPr>
          <p:cNvPr id="18" name="TextBox 16">
            <a:extLst>
              <a:ext uri="{FF2B5EF4-FFF2-40B4-BE49-F238E27FC236}">
                <a16:creationId xmlns:a16="http://schemas.microsoft.com/office/drawing/2014/main" id="{1A8E0265-83B8-BDDB-5207-63DCD02D9838}"/>
              </a:ext>
            </a:extLst>
          </p:cNvPr>
          <p:cNvSpPr txBox="1"/>
          <p:nvPr/>
        </p:nvSpPr>
        <p:spPr>
          <a:xfrm>
            <a:off x="9120336" y="1035141"/>
            <a:ext cx="24839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〇既にインストール済みのデバイスをチャイルドユーザへ変更したい場合は、</a:t>
            </a:r>
          </a:p>
          <a:p>
            <a:r>
              <a:rPr kumimoji="1" lang="ja-JP" altLang="en-US" sz="1400" dirty="0"/>
              <a:t>再インストールから行ってください（再インストールについては、次のページをご確認ください）</a:t>
            </a:r>
          </a:p>
          <a:p>
            <a:endParaRPr kumimoji="1" lang="ja-JP" altLang="en-US" sz="1400" dirty="0"/>
          </a:p>
          <a:p>
            <a:r>
              <a:rPr kumimoji="1" lang="ja-JP" altLang="en-US" sz="1400" dirty="0"/>
              <a:t>〇チャイルドユーザへインストール後、ペアレンタルコントロールのルール変更は、別デバイスで</a:t>
            </a:r>
            <a:endParaRPr kumimoji="1" lang="en-US" altLang="ja-JP" sz="1400" dirty="0"/>
          </a:p>
          <a:p>
            <a:r>
              <a:rPr kumimoji="1" lang="en-US" altLang="ja-JP" sz="1400" dirty="0"/>
              <a:t>My F-Secure </a:t>
            </a:r>
            <a:r>
              <a:rPr kumimoji="1" lang="ja-JP" altLang="en-US" sz="1400" dirty="0"/>
              <a:t>にログインし、該当デバイスアイコンをクリックして、ファミリールール で変更します。</a:t>
            </a:r>
          </a:p>
        </p:txBody>
      </p:sp>
      <p:sp>
        <p:nvSpPr>
          <p:cNvPr id="19" name="Arrow: Right 10">
            <a:extLst>
              <a:ext uri="{FF2B5EF4-FFF2-40B4-BE49-F238E27FC236}">
                <a16:creationId xmlns:a16="http://schemas.microsoft.com/office/drawing/2014/main" id="{950E6021-5F8C-CC13-A4F5-14AA9B7DF98A}"/>
              </a:ext>
            </a:extLst>
          </p:cNvPr>
          <p:cNvSpPr/>
          <p:nvPr/>
        </p:nvSpPr>
        <p:spPr>
          <a:xfrm>
            <a:off x="2963383" y="2710480"/>
            <a:ext cx="399120" cy="4790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Arrow: Right 10">
            <a:extLst>
              <a:ext uri="{FF2B5EF4-FFF2-40B4-BE49-F238E27FC236}">
                <a16:creationId xmlns:a16="http://schemas.microsoft.com/office/drawing/2014/main" id="{FBEBB207-DBFB-F353-589A-45EBB98E6478}"/>
              </a:ext>
            </a:extLst>
          </p:cNvPr>
          <p:cNvSpPr/>
          <p:nvPr/>
        </p:nvSpPr>
        <p:spPr>
          <a:xfrm>
            <a:off x="6026642" y="2589947"/>
            <a:ext cx="399120" cy="479013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5501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50">
        <p:fade/>
      </p:transition>
    </mc:Choice>
    <mc:Fallback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43BBA-D8E5-4413-FA77-98FF872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再インストール・機種変更について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F671-3830-0609-968D-436C40F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14</a:t>
            </a:fld>
            <a:endParaRPr lang="en-US" noProof="0" dirty="0"/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02FBBA91-B417-F47F-8363-9E7B75D2CC00}"/>
              </a:ext>
            </a:extLst>
          </p:cNvPr>
          <p:cNvSpPr txBox="1"/>
          <p:nvPr/>
        </p:nvSpPr>
        <p:spPr>
          <a:xfrm>
            <a:off x="659420" y="1412776"/>
            <a:ext cx="9325012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b="1" dirty="0">
                <a:solidFill>
                  <a:srgbClr val="00B050"/>
                </a:solidFill>
              </a:rPr>
              <a:t>≪再インストール≫</a:t>
            </a:r>
            <a:endParaRPr kumimoji="1" lang="en-US" altLang="ja-JP" sz="1400" b="1" dirty="0">
              <a:solidFill>
                <a:srgbClr val="00B050"/>
              </a:solidFill>
            </a:endParaRPr>
          </a:p>
          <a:p>
            <a:endParaRPr kumimoji="1" lang="en-US" altLang="ja-JP" sz="1000" b="1" dirty="0"/>
          </a:p>
          <a:p>
            <a:r>
              <a:rPr kumimoji="1" lang="en-US" altLang="ja-JP" sz="1050" b="1" dirty="0"/>
              <a:t>1.</a:t>
            </a:r>
            <a:r>
              <a:rPr kumimoji="1" lang="ja-JP" altLang="en-US" sz="1050" b="1" dirty="0"/>
              <a:t> 別のデバイス（パソコン等）のブラウザから </a:t>
            </a:r>
            <a:r>
              <a:rPr kumimoji="1" lang="en-US" altLang="ja-JP" sz="1050" b="1" dirty="0"/>
              <a:t>My F-Secure</a:t>
            </a:r>
            <a:r>
              <a:rPr kumimoji="1" lang="ja-JP" altLang="en-US" sz="1050" b="1" dirty="0"/>
              <a:t>ポータル（ </a:t>
            </a:r>
            <a:r>
              <a:rPr kumimoji="1" lang="en-US" altLang="ja-JP" sz="1050" b="1" dirty="0"/>
              <a:t>https://my.f-secure.com/ </a:t>
            </a:r>
            <a:r>
              <a:rPr kumimoji="1" lang="ja-JP" altLang="en-US" sz="1050" b="1" dirty="0"/>
              <a:t>）にログインします。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2.</a:t>
            </a:r>
            <a:r>
              <a:rPr kumimoji="1" lang="ja-JP" altLang="en-US" sz="1050" b="1" dirty="0"/>
              <a:t> 前デバイスのアイコンをクリック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3.</a:t>
            </a:r>
            <a:r>
              <a:rPr kumimoji="1" lang="ja-JP" altLang="en-US" sz="1050" b="1" dirty="0"/>
              <a:t> </a:t>
            </a:r>
            <a:r>
              <a:rPr kumimoji="1" lang="ja-JP" altLang="en-US" sz="1050" b="1" dirty="0">
                <a:solidFill>
                  <a:schemeClr val="accent2"/>
                </a:solidFill>
              </a:rPr>
              <a:t>ライセンス解除 </a:t>
            </a:r>
            <a:r>
              <a:rPr kumimoji="1" lang="ja-JP" altLang="en-US" sz="1050" b="1" dirty="0"/>
              <a:t>クリック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4.</a:t>
            </a:r>
            <a:r>
              <a:rPr kumimoji="1" lang="ja-JP" altLang="en-US" sz="1050" b="1" dirty="0"/>
              <a:t> </a:t>
            </a:r>
            <a:r>
              <a:rPr kumimoji="1" lang="ja-JP" altLang="en-US" sz="1050" b="1" dirty="0">
                <a:solidFill>
                  <a:schemeClr val="accent2"/>
                </a:solidFill>
              </a:rPr>
              <a:t>デバイス追加 </a:t>
            </a:r>
            <a:r>
              <a:rPr kumimoji="1" lang="ja-JP" altLang="en-US" sz="1050" b="1" dirty="0"/>
              <a:t>をクリック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5.</a:t>
            </a:r>
            <a:r>
              <a:rPr kumimoji="1" lang="ja-JP" altLang="en-US" sz="1050" b="1" dirty="0"/>
              <a:t> デバイスタイプ 「</a:t>
            </a:r>
            <a:r>
              <a:rPr kumimoji="1" lang="ja-JP" altLang="en-US" sz="1050" b="1" dirty="0">
                <a:solidFill>
                  <a:schemeClr val="accent2"/>
                </a:solidFill>
              </a:rPr>
              <a:t>スマートフォン</a:t>
            </a:r>
            <a:r>
              <a:rPr kumimoji="1" lang="ja-JP" altLang="en-US" sz="1050" b="1" dirty="0"/>
              <a:t>」をクリック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6.</a:t>
            </a:r>
            <a:r>
              <a:rPr kumimoji="1" lang="ja-JP" altLang="en-US" sz="1050" b="1" dirty="0"/>
              <a:t> メール または</a:t>
            </a:r>
            <a:r>
              <a:rPr kumimoji="1" lang="en-US" altLang="ja-JP" sz="1050" b="1" dirty="0"/>
              <a:t>SMS</a:t>
            </a:r>
            <a:r>
              <a:rPr kumimoji="1" lang="ja-JP" altLang="en-US" sz="1050" b="1" dirty="0"/>
              <a:t>でインストールリンク</a:t>
            </a:r>
            <a:r>
              <a:rPr kumimoji="1" lang="en-US" altLang="ja-JP" sz="1050" b="1" dirty="0"/>
              <a:t>URL</a:t>
            </a:r>
            <a:r>
              <a:rPr kumimoji="1" lang="ja-JP" altLang="en-US" sz="1050" b="1" dirty="0"/>
              <a:t>が記載されたメッセージを送信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7.</a:t>
            </a:r>
            <a:r>
              <a:rPr kumimoji="1" lang="ja-JP" altLang="en-US" sz="1050" b="1" dirty="0"/>
              <a:t> 新デバイスで</a:t>
            </a:r>
            <a:r>
              <a:rPr kumimoji="1" lang="en-US" altLang="ja-JP" sz="1050" b="1" dirty="0"/>
              <a:t>6.</a:t>
            </a:r>
            <a:r>
              <a:rPr kumimoji="1" lang="ja-JP" altLang="en-US" sz="1050" b="1" dirty="0"/>
              <a:t>のメッセージを受信し、メッセージ内のインストールリンク</a:t>
            </a:r>
            <a:r>
              <a:rPr kumimoji="1" lang="en-US" altLang="ja-JP" sz="1050" b="1" dirty="0"/>
              <a:t>URL</a:t>
            </a:r>
            <a:r>
              <a:rPr kumimoji="1" lang="ja-JP" altLang="en-US" sz="1050" b="1" dirty="0"/>
              <a:t>をタップします。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    インストール開始となります。</a:t>
            </a:r>
            <a:endParaRPr kumimoji="1" lang="en-US" altLang="ja-JP" sz="1050" b="1" dirty="0"/>
          </a:p>
          <a:p>
            <a:endParaRPr kumimoji="1" lang="en-US" altLang="ja-JP" sz="1050" b="1" dirty="0"/>
          </a:p>
          <a:p>
            <a:r>
              <a:rPr kumimoji="1" lang="ja-JP" altLang="en-US" sz="1400" b="1" dirty="0">
                <a:solidFill>
                  <a:srgbClr val="00B050"/>
                </a:solidFill>
              </a:rPr>
              <a:t>≪機種変更≫</a:t>
            </a:r>
            <a:endParaRPr kumimoji="1" lang="en-US" altLang="ja-JP" sz="1400" b="1" dirty="0">
              <a:solidFill>
                <a:srgbClr val="00B050"/>
              </a:solidFill>
            </a:endParaRPr>
          </a:p>
          <a:p>
            <a:endParaRPr kumimoji="1" lang="en-US" altLang="ja-JP" sz="1000" b="1" dirty="0">
              <a:solidFill>
                <a:srgbClr val="00B050"/>
              </a:solidFill>
            </a:endParaRPr>
          </a:p>
          <a:p>
            <a:r>
              <a:rPr kumimoji="1" lang="en-US" altLang="ja-JP" sz="1050" b="1" dirty="0"/>
              <a:t>1.</a:t>
            </a:r>
            <a:r>
              <a:rPr kumimoji="1" lang="ja-JP" altLang="en-US" sz="1050" b="1" dirty="0"/>
              <a:t> 別のデバイス（パソコン等）のブラウザから </a:t>
            </a:r>
            <a:r>
              <a:rPr kumimoji="1" lang="en-US" altLang="ja-JP" sz="1050" b="1" dirty="0"/>
              <a:t>My F-Secure</a:t>
            </a:r>
            <a:r>
              <a:rPr kumimoji="1" lang="ja-JP" altLang="en-US" sz="1050" b="1" dirty="0"/>
              <a:t>ポータル（ </a:t>
            </a:r>
            <a:r>
              <a:rPr kumimoji="1" lang="en-US" altLang="ja-JP" sz="1050" b="1" dirty="0"/>
              <a:t>https://my.f-secure.com/ </a:t>
            </a:r>
            <a:r>
              <a:rPr kumimoji="1" lang="ja-JP" altLang="en-US" sz="1050" b="1" dirty="0"/>
              <a:t>）にログインします。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    または、現デバイス で「</a:t>
            </a:r>
            <a:r>
              <a:rPr kumimoji="1" lang="en-US" altLang="ja-JP" sz="1050" b="1" dirty="0"/>
              <a:t>F-Secure</a:t>
            </a:r>
            <a:r>
              <a:rPr kumimoji="1" lang="ja-JP" altLang="en-US" sz="1050" b="1" dirty="0"/>
              <a:t>」アプリを開き、次に </a:t>
            </a:r>
            <a:r>
              <a:rPr kumimoji="1" lang="ja-JP" altLang="en-US" sz="1050" b="1" dirty="0">
                <a:solidFill>
                  <a:schemeClr val="accent2"/>
                </a:solidFill>
              </a:rPr>
              <a:t>ユーザとデバイス </a:t>
            </a:r>
            <a:r>
              <a:rPr kumimoji="1" lang="ja-JP" altLang="en-US" sz="1050" b="1" dirty="0"/>
              <a:t>をタップで、</a:t>
            </a:r>
            <a:r>
              <a:rPr kumimoji="1" lang="en-US" altLang="ja-JP" sz="1050" b="1" dirty="0"/>
              <a:t> My F-Secure</a:t>
            </a:r>
            <a:r>
              <a:rPr kumimoji="1" lang="ja-JP" altLang="en-US" sz="1050" b="1" dirty="0"/>
              <a:t>ポータルと同様の画面になります。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2.</a:t>
            </a:r>
            <a:r>
              <a:rPr kumimoji="1" lang="ja-JP" altLang="en-US" sz="1050" b="1" dirty="0"/>
              <a:t> 現デバイスのアイコンをクリック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3.</a:t>
            </a:r>
            <a:r>
              <a:rPr kumimoji="1" lang="ja-JP" altLang="en-US" sz="1050" b="1" dirty="0"/>
              <a:t> </a:t>
            </a:r>
            <a:r>
              <a:rPr kumimoji="1" lang="ja-JP" altLang="en-US" sz="1050" b="1" dirty="0">
                <a:solidFill>
                  <a:schemeClr val="accent2"/>
                </a:solidFill>
              </a:rPr>
              <a:t>ライセンス解除 </a:t>
            </a:r>
            <a:r>
              <a:rPr kumimoji="1" lang="ja-JP" altLang="en-US" sz="1050" b="1" dirty="0"/>
              <a:t>クリック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4.</a:t>
            </a:r>
            <a:r>
              <a:rPr kumimoji="1" lang="ja-JP" altLang="en-US" sz="1050" b="1" dirty="0"/>
              <a:t> 現デバイスからアプリをアンインストール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5.</a:t>
            </a:r>
            <a:r>
              <a:rPr kumimoji="1" lang="ja-JP" altLang="en-US" sz="1050" b="1" dirty="0"/>
              <a:t> 別のデバイス（パソコン等）のブラウザから </a:t>
            </a:r>
            <a:r>
              <a:rPr kumimoji="1" lang="en-US" altLang="ja-JP" sz="1050" b="1" dirty="0"/>
              <a:t>My F-Secure</a:t>
            </a:r>
            <a:r>
              <a:rPr kumimoji="1" lang="ja-JP" altLang="en-US" sz="1050" b="1" dirty="0"/>
              <a:t>ポータル（ </a:t>
            </a:r>
            <a:r>
              <a:rPr kumimoji="1" lang="en-US" altLang="ja-JP" sz="1050" b="1" dirty="0"/>
              <a:t>https://my.f-secure.com/ </a:t>
            </a:r>
            <a:r>
              <a:rPr kumimoji="1" lang="ja-JP" altLang="en-US" sz="1050" b="1" dirty="0"/>
              <a:t>）にログインします。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6.</a:t>
            </a:r>
            <a:r>
              <a:rPr kumimoji="1" lang="ja-JP" altLang="en-US" sz="1050" b="1" dirty="0"/>
              <a:t> </a:t>
            </a:r>
            <a:r>
              <a:rPr kumimoji="1" lang="ja-JP" altLang="en-US" sz="1050" b="1" dirty="0">
                <a:solidFill>
                  <a:schemeClr val="accent2"/>
                </a:solidFill>
              </a:rPr>
              <a:t>デバイス追加 </a:t>
            </a:r>
            <a:r>
              <a:rPr kumimoji="1" lang="ja-JP" altLang="en-US" sz="1050" b="1" dirty="0"/>
              <a:t>をクリック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7.</a:t>
            </a:r>
            <a:r>
              <a:rPr kumimoji="1" lang="ja-JP" altLang="en-US" sz="1050" b="1" dirty="0"/>
              <a:t> デバイスタイプ 「</a:t>
            </a:r>
            <a:r>
              <a:rPr kumimoji="1" lang="ja-JP" altLang="en-US" sz="1050" b="1" dirty="0">
                <a:solidFill>
                  <a:schemeClr val="accent2"/>
                </a:solidFill>
              </a:rPr>
              <a:t>スマートフォン</a:t>
            </a:r>
            <a:r>
              <a:rPr kumimoji="1" lang="ja-JP" altLang="en-US" sz="1050" b="1" dirty="0"/>
              <a:t>」をクリック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8.</a:t>
            </a:r>
            <a:r>
              <a:rPr kumimoji="1" lang="ja-JP" altLang="en-US" sz="1050" b="1" dirty="0"/>
              <a:t> メール または</a:t>
            </a:r>
            <a:r>
              <a:rPr kumimoji="1" lang="en-US" altLang="ja-JP" sz="1050" b="1" dirty="0"/>
              <a:t>SMS</a:t>
            </a:r>
            <a:r>
              <a:rPr kumimoji="1" lang="ja-JP" altLang="en-US" sz="1050" b="1" dirty="0"/>
              <a:t>でインストールリンク</a:t>
            </a:r>
            <a:r>
              <a:rPr kumimoji="1" lang="en-US" altLang="ja-JP" sz="1050" b="1" dirty="0"/>
              <a:t>URL</a:t>
            </a:r>
            <a:r>
              <a:rPr kumimoji="1" lang="ja-JP" altLang="en-US" sz="1050" b="1" dirty="0"/>
              <a:t>が記載されたメッセージを送信</a:t>
            </a:r>
            <a:endParaRPr kumimoji="1" lang="en-US" altLang="ja-JP" sz="1050" b="1" dirty="0"/>
          </a:p>
          <a:p>
            <a:r>
              <a:rPr kumimoji="1" lang="en-US" altLang="ja-JP" sz="1050" b="1" dirty="0"/>
              <a:t>7.</a:t>
            </a:r>
            <a:r>
              <a:rPr kumimoji="1" lang="ja-JP" altLang="en-US" sz="1050" b="1" dirty="0"/>
              <a:t> 新デバイスで</a:t>
            </a:r>
            <a:r>
              <a:rPr kumimoji="1" lang="en-US" altLang="ja-JP" sz="1050" b="1" dirty="0"/>
              <a:t>8.</a:t>
            </a:r>
            <a:r>
              <a:rPr kumimoji="1" lang="ja-JP" altLang="en-US" sz="1050" b="1" dirty="0"/>
              <a:t>のメッセージを受信し、メッセージ内のインストールリンク</a:t>
            </a:r>
            <a:r>
              <a:rPr kumimoji="1" lang="en-US" altLang="ja-JP" sz="1050" b="1" dirty="0"/>
              <a:t>URL</a:t>
            </a:r>
            <a:r>
              <a:rPr kumimoji="1" lang="ja-JP" altLang="en-US" sz="1050" b="1" dirty="0"/>
              <a:t>をタップします。</a:t>
            </a:r>
            <a:endParaRPr kumimoji="1" lang="en-US" altLang="ja-JP" sz="1050" b="1" dirty="0"/>
          </a:p>
          <a:p>
            <a:r>
              <a:rPr kumimoji="1" lang="ja-JP" altLang="en-US" sz="1050" b="1" dirty="0"/>
              <a:t>    インストール開始となります。</a:t>
            </a:r>
            <a:endParaRPr kumimoji="1" lang="en-US" altLang="ja-JP" sz="1050" b="1" dirty="0"/>
          </a:p>
          <a:p>
            <a:endParaRPr kumimoji="1" lang="en-US" altLang="ja-JP" sz="1050" b="1" dirty="0"/>
          </a:p>
        </p:txBody>
      </p:sp>
    </p:spTree>
    <p:extLst>
      <p:ext uri="{BB962C8B-B14F-4D97-AF65-F5344CB8AC3E}">
        <p14:creationId xmlns:p14="http://schemas.microsoft.com/office/powerpoint/2010/main" val="385828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8">
            <a:extLst>
              <a:ext uri="{FF2B5EF4-FFF2-40B4-BE49-F238E27FC236}">
                <a16:creationId xmlns:a16="http://schemas.microsoft.com/office/drawing/2014/main" id="{2E8BA72C-B1E9-98D0-FB2D-ED37466F68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65"/>
          <a:stretch/>
        </p:blipFill>
        <p:spPr>
          <a:xfrm>
            <a:off x="5087888" y="1241840"/>
            <a:ext cx="2232248" cy="472915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43BBA-D8E5-4413-FA77-98FF872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インストールと使用開始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F671-3830-0609-968D-436C40F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2</a:t>
            </a:fld>
            <a:endParaRPr lang="en-US" noProof="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1CF187-3E18-96CD-2990-D9FDFAAC1D6E}"/>
              </a:ext>
            </a:extLst>
          </p:cNvPr>
          <p:cNvSpPr/>
          <p:nvPr/>
        </p:nvSpPr>
        <p:spPr>
          <a:xfrm>
            <a:off x="3647728" y="3212976"/>
            <a:ext cx="1025681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E1B79-C5E3-730C-1A5B-EAA403AA9E90}"/>
              </a:ext>
            </a:extLst>
          </p:cNvPr>
          <p:cNvSpPr txBox="1"/>
          <p:nvPr/>
        </p:nvSpPr>
        <p:spPr>
          <a:xfrm>
            <a:off x="911424" y="6001405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Google Play</a:t>
            </a:r>
            <a:r>
              <a:rPr kumimoji="1" lang="ja-JP" altLang="en-US" sz="1400" dirty="0"/>
              <a:t>から</a:t>
            </a:r>
            <a:r>
              <a:rPr kumimoji="1" lang="en-US" altLang="ja-JP" sz="1400" dirty="0"/>
              <a:t>“F-Secure TOTAL Security &amp; VPN”</a:t>
            </a:r>
            <a:r>
              <a:rPr kumimoji="1" lang="ja-JP" altLang="en-US" sz="1400" dirty="0"/>
              <a:t>をインストール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4ECB2B-D1CC-5E58-E618-74D3FCE75642}"/>
              </a:ext>
            </a:extLst>
          </p:cNvPr>
          <p:cNvSpPr/>
          <p:nvPr/>
        </p:nvSpPr>
        <p:spPr>
          <a:xfrm>
            <a:off x="5231904" y="5310791"/>
            <a:ext cx="1944216" cy="20644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2AEE0C-644B-960A-DC9A-99CFD1604A89}"/>
              </a:ext>
            </a:extLst>
          </p:cNvPr>
          <p:cNvSpPr txBox="1"/>
          <p:nvPr/>
        </p:nvSpPr>
        <p:spPr>
          <a:xfrm>
            <a:off x="4979876" y="6001405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アプリを開き、同意して続行をタップ</a:t>
            </a:r>
          </a:p>
        </p:txBody>
      </p:sp>
      <p:pic>
        <p:nvPicPr>
          <p:cNvPr id="7" name="Content Placeholder 8">
            <a:extLst>
              <a:ext uri="{FF2B5EF4-FFF2-40B4-BE49-F238E27FC236}">
                <a16:creationId xmlns:a16="http://schemas.microsoft.com/office/drawing/2014/main" id="{65A8EA49-3032-E5FD-5766-8AA323385E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49"/>
          <a:stretch/>
        </p:blipFill>
        <p:spPr>
          <a:xfrm>
            <a:off x="983432" y="1267466"/>
            <a:ext cx="2232248" cy="4724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55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>
            <a:extLst>
              <a:ext uri="{FF2B5EF4-FFF2-40B4-BE49-F238E27FC236}">
                <a16:creationId xmlns:a16="http://schemas.microsoft.com/office/drawing/2014/main" id="{0AABB88F-97F4-C1B2-800F-86D08C29F9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8453578" y="1257254"/>
            <a:ext cx="2179552" cy="4608512"/>
          </a:xfrm>
          <a:prstGeom prst="rect">
            <a:avLst/>
          </a:prstGeom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29A00654-D227-6D5B-F865-6B2EA2B5AAA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4789804" y="1248068"/>
            <a:ext cx="2179552" cy="46085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43BBA-D8E5-4413-FA77-98FF872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アカウント作成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F671-3830-0609-968D-436C40F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3</a:t>
            </a:fld>
            <a:endParaRPr lang="en-US" noProof="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1CF187-3E18-96CD-2990-D9FDFAAC1D6E}"/>
              </a:ext>
            </a:extLst>
          </p:cNvPr>
          <p:cNvSpPr/>
          <p:nvPr/>
        </p:nvSpPr>
        <p:spPr>
          <a:xfrm>
            <a:off x="3558151" y="3212976"/>
            <a:ext cx="1025681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9B8D83F-305A-CDD1-6B2D-D91AD42B78D2}"/>
              </a:ext>
            </a:extLst>
          </p:cNvPr>
          <p:cNvSpPr/>
          <p:nvPr/>
        </p:nvSpPr>
        <p:spPr>
          <a:xfrm>
            <a:off x="7158551" y="3212976"/>
            <a:ext cx="1025681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E1B79-C5E3-730C-1A5B-EAA403AA9E90}"/>
              </a:ext>
            </a:extLst>
          </p:cNvPr>
          <p:cNvSpPr txBox="1"/>
          <p:nvPr/>
        </p:nvSpPr>
        <p:spPr>
          <a:xfrm>
            <a:off x="911424" y="6001405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アカウント作成のリンクをタップ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19D64-20AC-9C3F-5FEF-26C761E488BD}"/>
              </a:ext>
            </a:extLst>
          </p:cNvPr>
          <p:cNvSpPr txBox="1"/>
          <p:nvPr/>
        </p:nvSpPr>
        <p:spPr>
          <a:xfrm>
            <a:off x="4061573" y="5903921"/>
            <a:ext cx="35647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名、姓、メールアドレス（</a:t>
            </a:r>
            <a:r>
              <a:rPr kumimoji="1" lang="en-US" altLang="ja-JP" sz="1400" dirty="0"/>
              <a:t>ID</a:t>
            </a:r>
            <a:r>
              <a:rPr kumimoji="1" lang="ja-JP" altLang="en-US" sz="1400" dirty="0"/>
              <a:t>）、パスワードを入力し、</a:t>
            </a:r>
            <a:r>
              <a:rPr kumimoji="1" lang="en-US" altLang="ja-JP" sz="1400" dirty="0"/>
              <a:t>CAPTCHA</a:t>
            </a:r>
            <a:r>
              <a:rPr kumimoji="1" lang="ja-JP" altLang="en-US" sz="1400" dirty="0"/>
              <a:t>にチェックを入れ、同意してアカウント作成をタップ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B0E33EE-0189-3E63-A060-F3A7BBE363A3}"/>
              </a:ext>
            </a:extLst>
          </p:cNvPr>
          <p:cNvSpPr/>
          <p:nvPr/>
        </p:nvSpPr>
        <p:spPr>
          <a:xfrm>
            <a:off x="4943872" y="2221663"/>
            <a:ext cx="1871526" cy="12594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4ECB2B-D1CC-5E58-E618-74D3FCE75642}"/>
              </a:ext>
            </a:extLst>
          </p:cNvPr>
          <p:cNvSpPr/>
          <p:nvPr/>
        </p:nvSpPr>
        <p:spPr>
          <a:xfrm>
            <a:off x="8662442" y="2564904"/>
            <a:ext cx="1754037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2AEE0C-644B-960A-DC9A-99CFD1604A89}"/>
              </a:ext>
            </a:extLst>
          </p:cNvPr>
          <p:cNvSpPr txBox="1"/>
          <p:nvPr/>
        </p:nvSpPr>
        <p:spPr>
          <a:xfrm>
            <a:off x="8111618" y="594150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続行をタップ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FAAD30E-7BF8-1E32-5650-D16C6D59F5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6"/>
          <a:stretch/>
        </p:blipFill>
        <p:spPr>
          <a:xfrm>
            <a:off x="1197658" y="1340768"/>
            <a:ext cx="2067526" cy="440585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77E5F40D-4C37-A896-7692-C25608FD96DF}"/>
              </a:ext>
            </a:extLst>
          </p:cNvPr>
          <p:cNvSpPr/>
          <p:nvPr/>
        </p:nvSpPr>
        <p:spPr>
          <a:xfrm>
            <a:off x="5087888" y="5104597"/>
            <a:ext cx="288032" cy="27077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28D4FF-08C9-5592-6DA3-8567C3B6A092}"/>
              </a:ext>
            </a:extLst>
          </p:cNvPr>
          <p:cNvSpPr/>
          <p:nvPr/>
        </p:nvSpPr>
        <p:spPr>
          <a:xfrm>
            <a:off x="4943872" y="5589240"/>
            <a:ext cx="1871526" cy="22071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0F62A4-54A7-1259-8234-FE4CFC51454F}"/>
              </a:ext>
            </a:extLst>
          </p:cNvPr>
          <p:cNvSpPr/>
          <p:nvPr/>
        </p:nvSpPr>
        <p:spPr>
          <a:xfrm>
            <a:off x="2794068" y="3481125"/>
            <a:ext cx="446465" cy="23590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53140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>
            <a:extLst>
              <a:ext uri="{FF2B5EF4-FFF2-40B4-BE49-F238E27FC236}">
                <a16:creationId xmlns:a16="http://schemas.microsoft.com/office/drawing/2014/main" id="{2DD2BC3C-34F9-8E90-D65B-C0F6184B16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4655840" y="1213123"/>
            <a:ext cx="2190563" cy="4682905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8F075659-9EE1-7912-21A9-C4D30905454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875516" y="1213124"/>
            <a:ext cx="2190563" cy="46829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43BBA-D8E5-4413-FA77-98FF872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ファイルアクセス権限設定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F671-3830-0609-968D-436C40F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4</a:t>
            </a:fld>
            <a:endParaRPr lang="en-US" noProof="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1CF187-3E18-96CD-2990-D9FDFAAC1D6E}"/>
              </a:ext>
            </a:extLst>
          </p:cNvPr>
          <p:cNvSpPr/>
          <p:nvPr/>
        </p:nvSpPr>
        <p:spPr>
          <a:xfrm>
            <a:off x="3431704" y="3212976"/>
            <a:ext cx="1025681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E1B79-C5E3-730C-1A5B-EAA403AA9E90}"/>
              </a:ext>
            </a:extLst>
          </p:cNvPr>
          <p:cNvSpPr txBox="1"/>
          <p:nvPr/>
        </p:nvSpPr>
        <p:spPr>
          <a:xfrm>
            <a:off x="911424" y="6001405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ファイルアクセスの許可をタップ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19D64-20AC-9C3F-5FEF-26C761E488BD}"/>
              </a:ext>
            </a:extLst>
          </p:cNvPr>
          <p:cNvSpPr txBox="1"/>
          <p:nvPr/>
        </p:nvSpPr>
        <p:spPr>
          <a:xfrm>
            <a:off x="4583832" y="5903921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全ファイルの管理権を付与のボタンをタップ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E5F40D-4C37-A896-7692-C25608FD96DF}"/>
              </a:ext>
            </a:extLst>
          </p:cNvPr>
          <p:cNvSpPr/>
          <p:nvPr/>
        </p:nvSpPr>
        <p:spPr>
          <a:xfrm>
            <a:off x="6447472" y="3247919"/>
            <a:ext cx="368608" cy="3600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0F62A4-54A7-1259-8234-FE4CFC51454F}"/>
              </a:ext>
            </a:extLst>
          </p:cNvPr>
          <p:cNvSpPr/>
          <p:nvPr/>
        </p:nvSpPr>
        <p:spPr>
          <a:xfrm>
            <a:off x="2342503" y="4437112"/>
            <a:ext cx="723576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2090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4E2A7827-51EA-86A6-DE80-89C77EC47F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98"/>
          <a:stretch/>
        </p:blipFill>
        <p:spPr>
          <a:xfrm>
            <a:off x="8273800" y="1192867"/>
            <a:ext cx="2222913" cy="471264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50612D1-A2DD-B82D-F07B-B310A9C1DC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4646066" y="1195831"/>
            <a:ext cx="2222913" cy="47001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C45F757-CBF3-F7A1-B873-CF551D1FA7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1"/>
          <a:stretch/>
        </p:blipFill>
        <p:spPr>
          <a:xfrm>
            <a:off x="1025117" y="1227704"/>
            <a:ext cx="2207839" cy="466832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43BBA-D8E5-4413-FA77-98FF872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通知権限設定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F671-3830-0609-968D-436C40F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5</a:t>
            </a:fld>
            <a:endParaRPr lang="en-US" noProof="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1CF187-3E18-96CD-2990-D9FDFAAC1D6E}"/>
              </a:ext>
            </a:extLst>
          </p:cNvPr>
          <p:cNvSpPr/>
          <p:nvPr/>
        </p:nvSpPr>
        <p:spPr>
          <a:xfrm>
            <a:off x="3558151" y="3212976"/>
            <a:ext cx="1025681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9B8D83F-305A-CDD1-6B2D-D91AD42B78D2}"/>
              </a:ext>
            </a:extLst>
          </p:cNvPr>
          <p:cNvSpPr/>
          <p:nvPr/>
        </p:nvSpPr>
        <p:spPr>
          <a:xfrm>
            <a:off x="7006151" y="3284984"/>
            <a:ext cx="1025681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E1B79-C5E3-730C-1A5B-EAA403AA9E90}"/>
              </a:ext>
            </a:extLst>
          </p:cNvPr>
          <p:cNvSpPr txBox="1"/>
          <p:nvPr/>
        </p:nvSpPr>
        <p:spPr>
          <a:xfrm>
            <a:off x="911424" y="6001405"/>
            <a:ext cx="264672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通知の許可をタップ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19D64-20AC-9C3F-5FEF-26C761E488BD}"/>
              </a:ext>
            </a:extLst>
          </p:cNvPr>
          <p:cNvSpPr txBox="1"/>
          <p:nvPr/>
        </p:nvSpPr>
        <p:spPr>
          <a:xfrm>
            <a:off x="4583832" y="5903921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ポップアップの許可をタップ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74ECB2B-D1CC-5E58-E618-74D3FCE75642}"/>
              </a:ext>
            </a:extLst>
          </p:cNvPr>
          <p:cNvSpPr/>
          <p:nvPr/>
        </p:nvSpPr>
        <p:spPr>
          <a:xfrm>
            <a:off x="8350745" y="3459703"/>
            <a:ext cx="214596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2AEE0C-644B-960A-DC9A-99CFD1604A89}"/>
              </a:ext>
            </a:extLst>
          </p:cNvPr>
          <p:cNvSpPr txBox="1"/>
          <p:nvPr/>
        </p:nvSpPr>
        <p:spPr>
          <a:xfrm>
            <a:off x="8111618" y="594150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 dirty="0"/>
              <a:t>セーフブラウジングをタップ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E5F40D-4C37-A896-7692-C25608FD96DF}"/>
              </a:ext>
            </a:extLst>
          </p:cNvPr>
          <p:cNvSpPr/>
          <p:nvPr/>
        </p:nvSpPr>
        <p:spPr>
          <a:xfrm>
            <a:off x="4909027" y="3501007"/>
            <a:ext cx="1691029" cy="36004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0F62A4-54A7-1259-8234-FE4CFC51454F}"/>
              </a:ext>
            </a:extLst>
          </p:cNvPr>
          <p:cNvSpPr/>
          <p:nvPr/>
        </p:nvSpPr>
        <p:spPr>
          <a:xfrm>
            <a:off x="2567608" y="5157192"/>
            <a:ext cx="504056" cy="14401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2226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724DE03E-2699-EC15-613E-ED5A55629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75" y="1268760"/>
            <a:ext cx="2540029" cy="474805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43BBA-D8E5-4413-FA77-98FF872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My</a:t>
            </a:r>
            <a:r>
              <a:rPr kumimoji="1" lang="ja-JP" altLang="en-US" dirty="0"/>
              <a:t> </a:t>
            </a:r>
            <a:r>
              <a:rPr kumimoji="1" lang="en-US" altLang="ja-JP" dirty="0"/>
              <a:t>F-Secure</a:t>
            </a:r>
            <a:r>
              <a:rPr kumimoji="1" lang="ja-JP" altLang="en-US" dirty="0"/>
              <a:t>へのログイン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F671-3830-0609-968D-436C40F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6</a:t>
            </a:fld>
            <a:endParaRPr lang="en-US" noProof="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1CF187-3E18-96CD-2990-D9FDFAAC1D6E}"/>
              </a:ext>
            </a:extLst>
          </p:cNvPr>
          <p:cNvSpPr/>
          <p:nvPr/>
        </p:nvSpPr>
        <p:spPr>
          <a:xfrm>
            <a:off x="3558151" y="3212976"/>
            <a:ext cx="1025681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9B8D83F-305A-CDD1-6B2D-D91AD42B78D2}"/>
              </a:ext>
            </a:extLst>
          </p:cNvPr>
          <p:cNvSpPr/>
          <p:nvPr/>
        </p:nvSpPr>
        <p:spPr>
          <a:xfrm>
            <a:off x="7006151" y="3284984"/>
            <a:ext cx="1025681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E1B79-C5E3-730C-1A5B-EAA403AA9E90}"/>
              </a:ext>
            </a:extLst>
          </p:cNvPr>
          <p:cNvSpPr txBox="1"/>
          <p:nvPr/>
        </p:nvSpPr>
        <p:spPr>
          <a:xfrm>
            <a:off x="4439816" y="600628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“</a:t>
            </a:r>
            <a:r>
              <a:rPr kumimoji="1" lang="ja-JP" altLang="en-US" sz="1400" dirty="0"/>
              <a:t>検索または</a:t>
            </a:r>
            <a:r>
              <a:rPr kumimoji="1" lang="en-US" altLang="ja-JP" sz="1400" dirty="0"/>
              <a:t>URL</a:t>
            </a:r>
            <a:r>
              <a:rPr kumimoji="1" lang="ja-JP" altLang="en-US" sz="1400" dirty="0"/>
              <a:t>を入力</a:t>
            </a:r>
            <a:r>
              <a:rPr kumimoji="1" lang="en-US" altLang="ja-JP" sz="1400" dirty="0"/>
              <a:t>”</a:t>
            </a:r>
            <a:r>
              <a:rPr kumimoji="1" lang="ja-JP" altLang="en-US" sz="1400" dirty="0"/>
              <a:t>をタップ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0F62A4-54A7-1259-8234-FE4CFC51454F}"/>
              </a:ext>
            </a:extLst>
          </p:cNvPr>
          <p:cNvSpPr/>
          <p:nvPr/>
        </p:nvSpPr>
        <p:spPr>
          <a:xfrm>
            <a:off x="905807" y="4797152"/>
            <a:ext cx="2169668" cy="43204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2C2DD7D1-35F5-4889-81A6-20B57A8834E8}"/>
              </a:ext>
            </a:extLst>
          </p:cNvPr>
          <p:cNvGrpSpPr/>
          <p:nvPr/>
        </p:nvGrpSpPr>
        <p:grpSpPr>
          <a:xfrm>
            <a:off x="4664575" y="1208302"/>
            <a:ext cx="2192712" cy="4687499"/>
            <a:chOff x="1037862" y="1258433"/>
            <a:chExt cx="2192712" cy="468749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AA28E1E-421D-A9E3-512C-ACF04E2FE2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00"/>
            <a:stretch/>
          </p:blipFill>
          <p:spPr>
            <a:xfrm>
              <a:off x="1037862" y="1258433"/>
              <a:ext cx="2192712" cy="4687499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02ECBF9-C75B-C557-F930-E9A446D8127D}"/>
                </a:ext>
              </a:extLst>
            </p:cNvPr>
            <p:cNvSpPr/>
            <p:nvPr/>
          </p:nvSpPr>
          <p:spPr>
            <a:xfrm>
              <a:off x="1049384" y="1368917"/>
              <a:ext cx="2169668" cy="2359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10" name="TextBox 12">
            <a:extLst>
              <a:ext uri="{FF2B5EF4-FFF2-40B4-BE49-F238E27FC236}">
                <a16:creationId xmlns:a16="http://schemas.microsoft.com/office/drawing/2014/main" id="{A16B6C69-C932-CDC7-A47B-2AC664308521}"/>
              </a:ext>
            </a:extLst>
          </p:cNvPr>
          <p:cNvSpPr txBox="1"/>
          <p:nvPr/>
        </p:nvSpPr>
        <p:spPr>
          <a:xfrm>
            <a:off x="859667" y="6102846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“</a:t>
            </a:r>
            <a:r>
              <a:rPr kumimoji="1" lang="ja-JP" altLang="en-US" sz="1400" dirty="0"/>
              <a:t>セーフブラウザを起動</a:t>
            </a:r>
            <a:r>
              <a:rPr kumimoji="1" lang="en-US" altLang="ja-JP" sz="1400" dirty="0"/>
              <a:t>”</a:t>
            </a:r>
            <a:r>
              <a:rPr kumimoji="1" lang="ja-JP" altLang="en-US" sz="1400" dirty="0"/>
              <a:t>をタップ</a:t>
            </a:r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70B3E7F9-2A76-FA2B-B1F5-240C394ED594}"/>
              </a:ext>
            </a:extLst>
          </p:cNvPr>
          <p:cNvGrpSpPr/>
          <p:nvPr/>
        </p:nvGrpSpPr>
        <p:grpSpPr>
          <a:xfrm>
            <a:off x="8256240" y="1124744"/>
            <a:ext cx="2255042" cy="4800628"/>
            <a:chOff x="4709415" y="1258433"/>
            <a:chExt cx="2255042" cy="4800628"/>
          </a:xfrm>
        </p:grpSpPr>
        <p:pic>
          <p:nvPicPr>
            <p:cNvPr id="20" name="Picture 14">
              <a:extLst>
                <a:ext uri="{FF2B5EF4-FFF2-40B4-BE49-F238E27FC236}">
                  <a16:creationId xmlns:a16="http://schemas.microsoft.com/office/drawing/2014/main" id="{B29BF011-A320-3984-AB42-2011006DF43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202"/>
            <a:stretch/>
          </p:blipFill>
          <p:spPr>
            <a:xfrm>
              <a:off x="4709415" y="1258433"/>
              <a:ext cx="2255042" cy="4800628"/>
            </a:xfrm>
            <a:prstGeom prst="rect">
              <a:avLst/>
            </a:prstGeom>
          </p:spPr>
        </p:pic>
        <p:sp>
          <p:nvSpPr>
            <p:cNvPr id="21" name="Rectangle 23">
              <a:extLst>
                <a:ext uri="{FF2B5EF4-FFF2-40B4-BE49-F238E27FC236}">
                  <a16:creationId xmlns:a16="http://schemas.microsoft.com/office/drawing/2014/main" id="{D526B3DE-2B2D-F8EE-D484-A86A871A00D7}"/>
                </a:ext>
              </a:extLst>
            </p:cNvPr>
            <p:cNvSpPr/>
            <p:nvPr/>
          </p:nvSpPr>
          <p:spPr>
            <a:xfrm>
              <a:off x="4794679" y="1354039"/>
              <a:ext cx="2169668" cy="2359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22" name="TextBox 13">
            <a:extLst>
              <a:ext uri="{FF2B5EF4-FFF2-40B4-BE49-F238E27FC236}">
                <a16:creationId xmlns:a16="http://schemas.microsoft.com/office/drawing/2014/main" id="{2154280B-3A04-0D3F-7AAD-35DB9A87CAEE}"/>
              </a:ext>
            </a:extLst>
          </p:cNvPr>
          <p:cNvSpPr txBox="1"/>
          <p:nvPr/>
        </p:nvSpPr>
        <p:spPr>
          <a:xfrm>
            <a:off x="8256240" y="6006284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my.f-secure.com</a:t>
            </a:r>
            <a:r>
              <a:rPr kumimoji="1" lang="ja-JP" altLang="en-US" sz="1400" dirty="0"/>
              <a:t>と入力</a:t>
            </a:r>
          </a:p>
        </p:txBody>
      </p:sp>
    </p:spTree>
    <p:extLst>
      <p:ext uri="{BB962C8B-B14F-4D97-AF65-F5344CB8AC3E}">
        <p14:creationId xmlns:p14="http://schemas.microsoft.com/office/powerpoint/2010/main" val="391856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>
            <a:extLst>
              <a:ext uri="{FF2B5EF4-FFF2-40B4-BE49-F238E27FC236}">
                <a16:creationId xmlns:a16="http://schemas.microsoft.com/office/drawing/2014/main" id="{FB49769B-BFC7-1059-A5D1-7B82B62297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5029467" y="1124744"/>
            <a:ext cx="2547803" cy="4742974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3A70102A-3B6E-CBDC-7CD7-7F7E0D1F99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997019" y="1134299"/>
            <a:ext cx="2547803" cy="474297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43BBA-D8E5-4413-FA77-98FF872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My</a:t>
            </a:r>
            <a:r>
              <a:rPr kumimoji="1" lang="ja-JP" altLang="en-US" dirty="0"/>
              <a:t> </a:t>
            </a:r>
            <a:r>
              <a:rPr kumimoji="1" lang="en-US" altLang="ja-JP" dirty="0"/>
              <a:t>F-Secure</a:t>
            </a:r>
            <a:r>
              <a:rPr kumimoji="1" lang="ja-JP" altLang="en-US" dirty="0"/>
              <a:t>へのログイン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F671-3830-0609-968D-436C40F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7</a:t>
            </a:fld>
            <a:endParaRPr lang="en-US" noProof="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1CF187-3E18-96CD-2990-D9FDFAAC1D6E}"/>
              </a:ext>
            </a:extLst>
          </p:cNvPr>
          <p:cNvSpPr/>
          <p:nvPr/>
        </p:nvSpPr>
        <p:spPr>
          <a:xfrm>
            <a:off x="3834119" y="3212976"/>
            <a:ext cx="1025681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E1B79-C5E3-730C-1A5B-EAA403AA9E90}"/>
              </a:ext>
            </a:extLst>
          </p:cNvPr>
          <p:cNvSpPr txBox="1"/>
          <p:nvPr/>
        </p:nvSpPr>
        <p:spPr>
          <a:xfrm>
            <a:off x="983432" y="5949280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クッキーの利用についてメッセージが表示された場合、</a:t>
            </a:r>
            <a:endParaRPr kumimoji="1" lang="en-US" altLang="ja-JP" sz="1400" dirty="0"/>
          </a:p>
          <a:p>
            <a:r>
              <a:rPr kumimoji="1" lang="en-US" altLang="ja-JP" sz="1400" dirty="0"/>
              <a:t>“</a:t>
            </a:r>
            <a:r>
              <a:rPr kumimoji="1" lang="ja-JP" altLang="en-US" sz="1400" dirty="0"/>
              <a:t>すべて許可する</a:t>
            </a:r>
            <a:r>
              <a:rPr kumimoji="1" lang="en-US" altLang="ja-JP" sz="1400" dirty="0"/>
              <a:t>”</a:t>
            </a:r>
            <a:r>
              <a:rPr kumimoji="1" lang="ja-JP" altLang="en-US" sz="1400" dirty="0"/>
              <a:t>をタップ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2AEE0C-644B-960A-DC9A-99CFD1604A89}"/>
              </a:ext>
            </a:extLst>
          </p:cNvPr>
          <p:cNvSpPr txBox="1"/>
          <p:nvPr/>
        </p:nvSpPr>
        <p:spPr>
          <a:xfrm>
            <a:off x="4941766" y="5930696"/>
            <a:ext cx="28083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P3</a:t>
            </a:r>
            <a:r>
              <a:rPr kumimoji="1" lang="ja-JP" altLang="en-US" sz="1400" dirty="0"/>
              <a:t>で設定した、メールアドレスとパスワードを入力し、ログインをタップ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2ECBF9-C75B-C557-F930-E9A446D8127D}"/>
              </a:ext>
            </a:extLst>
          </p:cNvPr>
          <p:cNvSpPr/>
          <p:nvPr/>
        </p:nvSpPr>
        <p:spPr>
          <a:xfrm>
            <a:off x="1168782" y="4921284"/>
            <a:ext cx="2200060" cy="27635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BC5BC92E-B852-B14C-85AD-A0327411BD99}"/>
              </a:ext>
            </a:extLst>
          </p:cNvPr>
          <p:cNvSpPr/>
          <p:nvPr/>
        </p:nvSpPr>
        <p:spPr>
          <a:xfrm>
            <a:off x="5447928" y="2829675"/>
            <a:ext cx="1699360" cy="7038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3AF8C13E-F047-FC4E-EE01-E29EA670F959}"/>
              </a:ext>
            </a:extLst>
          </p:cNvPr>
          <p:cNvSpPr/>
          <p:nvPr/>
        </p:nvSpPr>
        <p:spPr>
          <a:xfrm>
            <a:off x="5498426" y="3645024"/>
            <a:ext cx="1605686" cy="27870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78934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>
            <a:extLst>
              <a:ext uri="{FF2B5EF4-FFF2-40B4-BE49-F238E27FC236}">
                <a16:creationId xmlns:a16="http://schemas.microsoft.com/office/drawing/2014/main" id="{2DEA867F-7365-60FE-242E-6A5973B8B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4223792" y="1157257"/>
            <a:ext cx="2192712" cy="4687501"/>
          </a:xfrm>
          <a:prstGeom prst="rect">
            <a:avLst/>
          </a:prstGeom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62076DF6-CDDE-EE70-6273-E47B197CAB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7"/>
          <a:stretch/>
        </p:blipFill>
        <p:spPr>
          <a:xfrm>
            <a:off x="942675" y="1196752"/>
            <a:ext cx="2200997" cy="468626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43BBA-D8E5-4413-FA77-98FF872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キーコードの入力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F671-3830-0609-968D-436C40F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8</a:t>
            </a:fld>
            <a:endParaRPr lang="en-US" noProof="0" dirty="0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4D1CF187-3E18-96CD-2990-D9FDFAAC1D6E}"/>
              </a:ext>
            </a:extLst>
          </p:cNvPr>
          <p:cNvSpPr/>
          <p:nvPr/>
        </p:nvSpPr>
        <p:spPr>
          <a:xfrm>
            <a:off x="3359697" y="3212976"/>
            <a:ext cx="792088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9B8D83F-305A-CDD1-6B2D-D91AD42B78D2}"/>
              </a:ext>
            </a:extLst>
          </p:cNvPr>
          <p:cNvSpPr/>
          <p:nvPr/>
        </p:nvSpPr>
        <p:spPr>
          <a:xfrm>
            <a:off x="6502095" y="3235497"/>
            <a:ext cx="674025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E1B79-C5E3-730C-1A5B-EAA403AA9E90}"/>
              </a:ext>
            </a:extLst>
          </p:cNvPr>
          <p:cNvSpPr txBox="1"/>
          <p:nvPr/>
        </p:nvSpPr>
        <p:spPr>
          <a:xfrm>
            <a:off x="911424" y="600140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“</a:t>
            </a:r>
            <a:r>
              <a:rPr kumimoji="1" lang="ja-JP" altLang="en-US" sz="1400" dirty="0"/>
              <a:t>後で確認</a:t>
            </a:r>
            <a:r>
              <a:rPr kumimoji="1" lang="en-US" altLang="ja-JP" sz="1400" dirty="0"/>
              <a:t>”</a:t>
            </a:r>
            <a:r>
              <a:rPr kumimoji="1" lang="ja-JP" altLang="en-US" sz="1400" dirty="0"/>
              <a:t>をタップ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BF19D64-20AC-9C3F-5FEF-26C761E488BD}"/>
              </a:ext>
            </a:extLst>
          </p:cNvPr>
          <p:cNvSpPr txBox="1"/>
          <p:nvPr/>
        </p:nvSpPr>
        <p:spPr>
          <a:xfrm>
            <a:off x="3791744" y="5949280"/>
            <a:ext cx="31516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“F-Secure Internet Security</a:t>
            </a:r>
            <a:r>
              <a:rPr kumimoji="1" lang="ja-JP" altLang="en-US" sz="1400" dirty="0"/>
              <a:t>のサブスクリプションコードをお持ちですか</a:t>
            </a:r>
            <a:r>
              <a:rPr kumimoji="1" lang="en-US" altLang="ja-JP" sz="1400" dirty="0"/>
              <a:t>?”</a:t>
            </a:r>
            <a:r>
              <a:rPr kumimoji="1" lang="ja-JP" altLang="en-US" sz="1400" dirty="0"/>
              <a:t>をタップ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2AEE0C-644B-960A-DC9A-99CFD1604A89}"/>
              </a:ext>
            </a:extLst>
          </p:cNvPr>
          <p:cNvSpPr txBox="1"/>
          <p:nvPr/>
        </p:nvSpPr>
        <p:spPr>
          <a:xfrm>
            <a:off x="7176120" y="6002124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ライセンスキーコードを入力して、次へをタップ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02ECBF9-C75B-C557-F930-E9A446D8127D}"/>
              </a:ext>
            </a:extLst>
          </p:cNvPr>
          <p:cNvSpPr/>
          <p:nvPr/>
        </p:nvSpPr>
        <p:spPr>
          <a:xfrm>
            <a:off x="1344488" y="4600835"/>
            <a:ext cx="1406672" cy="35386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0F62A4-54A7-1259-8234-FE4CFC51454F}"/>
              </a:ext>
            </a:extLst>
          </p:cNvPr>
          <p:cNvSpPr/>
          <p:nvPr/>
        </p:nvSpPr>
        <p:spPr>
          <a:xfrm>
            <a:off x="4367071" y="4612589"/>
            <a:ext cx="1944953" cy="4005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29D9850-C9C4-4A35-BFB9-A1D4C6A6C6E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8"/>
          <a:stretch/>
        </p:blipFill>
        <p:spPr>
          <a:xfrm>
            <a:off x="7176120" y="1124744"/>
            <a:ext cx="2200996" cy="4713168"/>
          </a:xfrm>
          <a:prstGeom prst="rect">
            <a:avLst/>
          </a:prstGeom>
        </p:spPr>
      </p:pic>
      <p:sp>
        <p:nvSpPr>
          <p:cNvPr id="20" name="Rectangle 15">
            <a:extLst>
              <a:ext uri="{FF2B5EF4-FFF2-40B4-BE49-F238E27FC236}">
                <a16:creationId xmlns:a16="http://schemas.microsoft.com/office/drawing/2014/main" id="{2F770F5C-2627-35DA-D907-7B85D6FB34E4}"/>
              </a:ext>
            </a:extLst>
          </p:cNvPr>
          <p:cNvSpPr/>
          <p:nvPr/>
        </p:nvSpPr>
        <p:spPr>
          <a:xfrm>
            <a:off x="7320136" y="3967229"/>
            <a:ext cx="1872208" cy="41263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2" name="Rectangle 20">
            <a:extLst>
              <a:ext uri="{FF2B5EF4-FFF2-40B4-BE49-F238E27FC236}">
                <a16:creationId xmlns:a16="http://schemas.microsoft.com/office/drawing/2014/main" id="{78CD6D56-9215-456E-BC24-F19A32117153}"/>
              </a:ext>
            </a:extLst>
          </p:cNvPr>
          <p:cNvSpPr/>
          <p:nvPr/>
        </p:nvSpPr>
        <p:spPr>
          <a:xfrm>
            <a:off x="7419133" y="4984635"/>
            <a:ext cx="1773211" cy="3165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69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D81CD9-CD12-5E6E-9423-7A4E10D18E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3121831" y="1722254"/>
            <a:ext cx="1942743" cy="4153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3C19EF-3AB3-6FAB-6AC7-52049204DB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999636" y="1253999"/>
            <a:ext cx="1942743" cy="41531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4A43BBA-D8E5-4413-FA77-98FF87261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キーコードの入力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4CF671-3830-0609-968D-436C40FBD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DE6BB-461B-46D4-9959-5D1283F26731}" type="slidenum">
              <a:rPr lang="en-US" noProof="0" smtClean="0"/>
              <a:t>9</a:t>
            </a:fld>
            <a:endParaRPr lang="en-US" noProof="0" dirty="0"/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A9B8D83F-305A-CDD1-6B2D-D91AD42B78D2}"/>
              </a:ext>
            </a:extLst>
          </p:cNvPr>
          <p:cNvSpPr/>
          <p:nvPr/>
        </p:nvSpPr>
        <p:spPr>
          <a:xfrm>
            <a:off x="5430359" y="3326374"/>
            <a:ext cx="1025681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F5E1B79-C5E3-730C-1A5B-EAA403AA9E90}"/>
              </a:ext>
            </a:extLst>
          </p:cNvPr>
          <p:cNvSpPr txBox="1"/>
          <p:nvPr/>
        </p:nvSpPr>
        <p:spPr>
          <a:xfrm>
            <a:off x="911424" y="6001405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確認画面が表示されるので、下にスクロールして、同意するをタップ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2AEE0C-644B-960A-DC9A-99CFD1604A89}"/>
              </a:ext>
            </a:extLst>
          </p:cNvPr>
          <p:cNvSpPr txBox="1"/>
          <p:nvPr/>
        </p:nvSpPr>
        <p:spPr>
          <a:xfrm>
            <a:off x="6672064" y="6002124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/>
              <a:t>これで準備は完了ですの画面が表示されることを確認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F0F62A4-54A7-1259-8234-FE4CFC51454F}"/>
              </a:ext>
            </a:extLst>
          </p:cNvPr>
          <p:cNvSpPr/>
          <p:nvPr/>
        </p:nvSpPr>
        <p:spPr>
          <a:xfrm>
            <a:off x="3242159" y="4913598"/>
            <a:ext cx="1701713" cy="31560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6ECD6B-C89E-727D-758B-C025AB661A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/>
          <a:stretch/>
        </p:blipFill>
        <p:spPr>
          <a:xfrm>
            <a:off x="6672064" y="1259850"/>
            <a:ext cx="2160240" cy="4618082"/>
          </a:xfrm>
          <a:prstGeom prst="rect">
            <a:avLst/>
          </a:prstGeom>
        </p:spPr>
      </p:pic>
      <p:sp>
        <p:nvSpPr>
          <p:cNvPr id="3" name="TextBox 16">
            <a:extLst>
              <a:ext uri="{FF2B5EF4-FFF2-40B4-BE49-F238E27FC236}">
                <a16:creationId xmlns:a16="http://schemas.microsoft.com/office/drawing/2014/main" id="{F0F0D5F6-2776-B28F-32EF-1E83DD9C6F7A}"/>
              </a:ext>
            </a:extLst>
          </p:cNvPr>
          <p:cNvSpPr txBox="1"/>
          <p:nvPr/>
        </p:nvSpPr>
        <p:spPr>
          <a:xfrm>
            <a:off x="10056440" y="2207838"/>
            <a:ext cx="190468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en-US" altLang="ja-JP" sz="1400" dirty="0"/>
          </a:p>
          <a:p>
            <a:r>
              <a:rPr kumimoji="1" lang="en-US" altLang="ja-JP" sz="1400" dirty="0"/>
              <a:t>My</a:t>
            </a:r>
            <a:r>
              <a:rPr kumimoji="1" lang="ja-JP" altLang="en-US" sz="1400" dirty="0"/>
              <a:t> </a:t>
            </a:r>
            <a:r>
              <a:rPr kumimoji="1" lang="en-US" altLang="ja-JP" sz="1400" dirty="0"/>
              <a:t>F-SECURE</a:t>
            </a:r>
            <a:r>
              <a:rPr kumimoji="1" lang="ja-JP" altLang="en-US" sz="1400" dirty="0"/>
              <a:t> から</a:t>
            </a:r>
            <a:endParaRPr kumimoji="1" lang="en-US" altLang="ja-JP" sz="1400" dirty="0"/>
          </a:p>
          <a:p>
            <a:r>
              <a:rPr kumimoji="1" lang="ja-JP" altLang="en-US" sz="1400" dirty="0"/>
              <a:t>ログアウトします</a:t>
            </a:r>
            <a:endParaRPr kumimoji="1" lang="en-US" altLang="ja-JP" sz="1400" dirty="0"/>
          </a:p>
          <a:p>
            <a:r>
              <a:rPr kumimoji="1" lang="ja-JP" altLang="en-US" sz="1400" dirty="0"/>
              <a:t>画面の右上          の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r>
              <a:rPr kumimoji="1" lang="ja-JP" altLang="en-US" sz="1400" dirty="0"/>
              <a:t>中に“ログアウト</a:t>
            </a:r>
            <a:r>
              <a:rPr kumimoji="1" lang="en-US" altLang="ja-JP" sz="1400" dirty="0"/>
              <a:t>”</a:t>
            </a:r>
            <a:r>
              <a:rPr kumimoji="1" lang="ja-JP" altLang="en-US" sz="1400" dirty="0"/>
              <a:t> があります</a:t>
            </a:r>
            <a:endParaRPr kumimoji="1" lang="en-US" altLang="ja-JP" sz="1400" dirty="0"/>
          </a:p>
          <a:p>
            <a:r>
              <a:rPr kumimoji="1" lang="ja-JP" altLang="en-US" sz="1400" dirty="0"/>
              <a:t>“ログアウト</a:t>
            </a:r>
            <a:r>
              <a:rPr kumimoji="1" lang="en-US" altLang="ja-JP" sz="1400" dirty="0"/>
              <a:t>”</a:t>
            </a:r>
            <a:r>
              <a:rPr kumimoji="1" lang="ja-JP" altLang="en-US" sz="1400" dirty="0"/>
              <a:t>をタップ</a:t>
            </a:r>
            <a:endParaRPr kumimoji="1" lang="en-US" altLang="ja-JP" sz="1400" dirty="0"/>
          </a:p>
          <a:p>
            <a:endParaRPr kumimoji="1" lang="en-US" altLang="ja-JP" sz="1400" dirty="0"/>
          </a:p>
          <a:p>
            <a:endParaRPr kumimoji="1" lang="ja-JP" altLang="en-US" sz="1400" dirty="0"/>
          </a:p>
        </p:txBody>
      </p:sp>
      <p:sp>
        <p:nvSpPr>
          <p:cNvPr id="6" name="Arrow: Right 11">
            <a:extLst>
              <a:ext uri="{FF2B5EF4-FFF2-40B4-BE49-F238E27FC236}">
                <a16:creationId xmlns:a16="http://schemas.microsoft.com/office/drawing/2014/main" id="{5D79B37C-1232-B4D2-904F-89D609BB85C8}"/>
              </a:ext>
            </a:extLst>
          </p:cNvPr>
          <p:cNvSpPr/>
          <p:nvPr/>
        </p:nvSpPr>
        <p:spPr>
          <a:xfrm>
            <a:off x="9192344" y="3212976"/>
            <a:ext cx="674025" cy="576064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D8C7FAEE-9039-DEDB-BD10-F07A98448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9212" y="2852936"/>
            <a:ext cx="360040" cy="36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5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F-Secure">
  <a:themeElements>
    <a:clrScheme name="f-secure">
      <a:dk1>
        <a:sysClr val="windowText" lastClr="000000"/>
      </a:dk1>
      <a:lt1>
        <a:sysClr val="window" lastClr="FFFFFF"/>
      </a:lt1>
      <a:dk2>
        <a:srgbClr val="8A8A8A"/>
      </a:dk2>
      <a:lt2>
        <a:srgbClr val="F0F0F0"/>
      </a:lt2>
      <a:accent1>
        <a:srgbClr val="0014A0"/>
      </a:accent1>
      <a:accent2>
        <a:srgbClr val="1476FF"/>
      </a:accent2>
      <a:accent3>
        <a:srgbClr val="A1D1FF"/>
      </a:accent3>
      <a:accent4>
        <a:srgbClr val="FFAC00"/>
      </a:accent4>
      <a:accent5>
        <a:srgbClr val="BF0001"/>
      </a:accent5>
      <a:accent6>
        <a:srgbClr val="00A538"/>
      </a:accent6>
      <a:hlink>
        <a:srgbClr val="0014A0"/>
      </a:hlink>
      <a:folHlink>
        <a:srgbClr val="0014A0"/>
      </a:folHlink>
    </a:clrScheme>
    <a:fontScheme name="F-Secure (office)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4" id="{1789C306-FFC4-461B-A458-273B1BB64D9E}" vid="{FC1EBE5E-F6C1-424A-842B-BD8234EAB72A}"/>
    </a:ext>
  </a:extLst>
</a:theme>
</file>

<file path=ppt/theme/theme2.xml><?xml version="1.0" encoding="utf-8"?>
<a:theme xmlns:a="http://schemas.openxmlformats.org/drawingml/2006/main" name="Office Theme">
  <a:themeElements>
    <a:clrScheme name="f-secure">
      <a:dk1>
        <a:sysClr val="windowText" lastClr="000000"/>
      </a:dk1>
      <a:lt1>
        <a:sysClr val="window" lastClr="FFFFFF"/>
      </a:lt1>
      <a:dk2>
        <a:srgbClr val="8A8A8A"/>
      </a:dk2>
      <a:lt2>
        <a:srgbClr val="F0F0F0"/>
      </a:lt2>
      <a:accent1>
        <a:srgbClr val="0014A0"/>
      </a:accent1>
      <a:accent2>
        <a:srgbClr val="1476FF"/>
      </a:accent2>
      <a:accent3>
        <a:srgbClr val="A1D1FF"/>
      </a:accent3>
      <a:accent4>
        <a:srgbClr val="FFAC00"/>
      </a:accent4>
      <a:accent5>
        <a:srgbClr val="BF0001"/>
      </a:accent5>
      <a:accent6>
        <a:srgbClr val="00A538"/>
      </a:accent6>
      <a:hlink>
        <a:srgbClr val="0014A0"/>
      </a:hlink>
      <a:folHlink>
        <a:srgbClr val="0014A0"/>
      </a:folHlink>
    </a:clrScheme>
    <a:fontScheme name="f-sec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f-secure">
      <a:dk1>
        <a:sysClr val="windowText" lastClr="000000"/>
      </a:dk1>
      <a:lt1>
        <a:sysClr val="window" lastClr="FFFFFF"/>
      </a:lt1>
      <a:dk2>
        <a:srgbClr val="8A8A8A"/>
      </a:dk2>
      <a:lt2>
        <a:srgbClr val="F0F0F0"/>
      </a:lt2>
      <a:accent1>
        <a:srgbClr val="0014A0"/>
      </a:accent1>
      <a:accent2>
        <a:srgbClr val="1476FF"/>
      </a:accent2>
      <a:accent3>
        <a:srgbClr val="A1D1FF"/>
      </a:accent3>
      <a:accent4>
        <a:srgbClr val="FFAC00"/>
      </a:accent4>
      <a:accent5>
        <a:srgbClr val="BF0001"/>
      </a:accent5>
      <a:accent6>
        <a:srgbClr val="00A538"/>
      </a:accent6>
      <a:hlink>
        <a:srgbClr val="0014A0"/>
      </a:hlink>
      <a:folHlink>
        <a:srgbClr val="0014A0"/>
      </a:folHlink>
    </a:clrScheme>
    <a:fontScheme name="f-sec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130288A14EEA4180920190CC89D2AA" ma:contentTypeVersion="12" ma:contentTypeDescription="Create a new document." ma:contentTypeScope="" ma:versionID="aec5ba5c1f41183ddc072db46b86e5f5">
  <xsd:schema xmlns:xsd="http://www.w3.org/2001/XMLSchema" xmlns:xs="http://www.w3.org/2001/XMLSchema" xmlns:p="http://schemas.microsoft.com/office/2006/metadata/properties" xmlns:ns2="b38c1970-185c-4b45-a5bc-8bec3130ee1d" xmlns:ns3="ed350ba9-7cbd-49fa-af2d-b45824142eae" targetNamespace="http://schemas.microsoft.com/office/2006/metadata/properties" ma:root="true" ma:fieldsID="261821e1ebc089b46426837019e21ca6" ns2:_="" ns3:_="">
    <xsd:import namespace="b38c1970-185c-4b45-a5bc-8bec3130ee1d"/>
    <xsd:import namespace="ed350ba9-7cbd-49fa-af2d-b45824142e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8c1970-185c-4b45-a5bc-8bec3130ee1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350ba9-7cbd-49fa-af2d-b45824142eae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3702206-A7C6-4333-8E61-D9F8F76B8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8c1970-185c-4b45-a5bc-8bec3130ee1d"/>
    <ds:schemaRef ds:uri="ed350ba9-7cbd-49fa-af2d-b45824142e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C30A81C-3DF3-4A8F-8B71-0AD693EBC30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8E8B87E-7DCA-4AED-9116-75BF2555B427}">
  <ds:schemaRefs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ed350ba9-7cbd-49fa-af2d-b45824142eae"/>
    <ds:schemaRef ds:uri="http://purl.org/dc/terms/"/>
    <ds:schemaRef ds:uri="b38c1970-185c-4b45-a5bc-8bec3130ee1d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F-Secure Arial Template</Template>
  <TotalTime>994</TotalTime>
  <Words>880</Words>
  <Application>Microsoft Office PowerPoint</Application>
  <PresentationFormat>ワイド画面</PresentationFormat>
  <Paragraphs>114</Paragraphs>
  <Slides>14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14</vt:i4>
      </vt:variant>
    </vt:vector>
  </HeadingPairs>
  <TitlesOfParts>
    <vt:vector size="16" baseType="lpstr">
      <vt:lpstr>Arial</vt:lpstr>
      <vt:lpstr>F-Secure</vt:lpstr>
      <vt:lpstr>F-Secure Mobile Security Android版（FSMS-S） インストールガイド</vt:lpstr>
      <vt:lpstr>インストールと使用開始</vt:lpstr>
      <vt:lpstr>アカウント作成</vt:lpstr>
      <vt:lpstr>ファイルアクセス権限設定</vt:lpstr>
      <vt:lpstr>通知権限設定</vt:lpstr>
      <vt:lpstr>My F-Secureへのログイン</vt:lpstr>
      <vt:lpstr>My F-Secureへのログイン</vt:lpstr>
      <vt:lpstr>キーコードの入力</vt:lpstr>
      <vt:lpstr>キーコードの入力</vt:lpstr>
      <vt:lpstr>アカウントのメール認証</vt:lpstr>
      <vt:lpstr>ﾁｬｲﾙﾄﾞﾕｰｻﾞへのｲﾝｽﾄｰﾙ（ﾍﾟｱﾚﾝﾀﾙｺﾝﾄﾛｰﾙの設定）</vt:lpstr>
      <vt:lpstr>ﾁｬｲﾙﾄﾞﾕｰｻﾞへのｲﾝｽﾄｰﾙ（ﾍﾟｱﾚﾝﾀﾙｺﾝﾄﾛｰﾙの設定）</vt:lpstr>
      <vt:lpstr>ﾁｬｲﾙﾄﾞﾕｰｻﾞへのｲﾝｽﾄｰﾙ（ﾍﾟｱﾚﾝﾀﾙｺﾝﾄﾛｰﾙの設定）</vt:lpstr>
      <vt:lpstr>再インストール・機種変更について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FSMS-S インストールガイド</dc:title>
  <dc:subject/>
  <dc:creator>Tomiyasu, Yosuke</dc:creator>
  <cp:keywords/>
  <dc:description/>
  <cp:lastModifiedBy>user16</cp:lastModifiedBy>
  <cp:revision>10</cp:revision>
  <cp:lastPrinted>2022-12-14T06:31:49Z</cp:lastPrinted>
  <dcterms:created xsi:type="dcterms:W3CDTF">2022-10-17T23:34:44Z</dcterms:created>
  <dcterms:modified xsi:type="dcterms:W3CDTF">2023-05-17T12:09:13Z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0x01010064130288A14EEA4180920190CC89D2AA</vt:lpwstr>
  </property>
  <property fmtid="{D5CDD505-2E9C-101B-9397-08002B2CF9AE}" pid="3" name="ClassificationContentMarkingFooterLocations">
    <vt:lpwstr>F-Secure:8</vt:lpwstr>
  </property>
  <property fmtid="{D5CDD505-2E9C-101B-9397-08002B2CF9AE}" pid="4" name="ClassificationContentMarkingFooterText">
    <vt:lpwstr>INTERNAL</vt:lpwstr>
  </property>
</Properties>
</file>