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750" r:id="rId2"/>
    <p:sldId id="806" r:id="rId3"/>
    <p:sldId id="709" r:id="rId4"/>
    <p:sldId id="807" r:id="rId5"/>
    <p:sldId id="772" r:id="rId6"/>
    <p:sldId id="805" r:id="rId7"/>
    <p:sldId id="808" r:id="rId8"/>
    <p:sldId id="754" r:id="rId9"/>
    <p:sldId id="809" r:id="rId10"/>
    <p:sldId id="713" r:id="rId11"/>
    <p:sldId id="714" r:id="rId12"/>
    <p:sldId id="812" r:id="rId13"/>
    <p:sldId id="811" r:id="rId14"/>
    <p:sldId id="818" r:id="rId15"/>
    <p:sldId id="785" r:id="rId16"/>
    <p:sldId id="814" r:id="rId17"/>
    <p:sldId id="817" r:id="rId18"/>
    <p:sldId id="816" r:id="rId19"/>
    <p:sldId id="815" r:id="rId20"/>
    <p:sldId id="787" r:id="rId21"/>
    <p:sldId id="795" r:id="rId22"/>
    <p:sldId id="788" r:id="rId23"/>
  </p:sldIdLst>
  <p:sldSz cx="9144000" cy="6858000" type="screen4x3"/>
  <p:notesSz cx="6805613" cy="99393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4183">
          <p15:clr>
            <a:srgbClr val="A4A3A4"/>
          </p15:clr>
        </p15:guide>
        <p15:guide id="3" orient="horz" pos="2160">
          <p15:clr>
            <a:srgbClr val="A4A3A4"/>
          </p15:clr>
        </p15:guide>
        <p15:guide id="4" orient="horz" pos="2621">
          <p15:clr>
            <a:srgbClr val="A4A3A4"/>
          </p15:clr>
        </p15:guide>
        <p15:guide id="5" pos="295">
          <p15:clr>
            <a:srgbClr val="A4A3A4"/>
          </p15:clr>
        </p15:guide>
        <p15:guide id="6" pos="5465">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iak" initials="t" lastIdx="3" clrIdx="0"/>
  <p:cmAuthor id="1" name="blaa" initials="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8208" autoAdjust="0"/>
  </p:normalViewPr>
  <p:slideViewPr>
    <p:cSldViewPr showGuides="1">
      <p:cViewPr varScale="1">
        <p:scale>
          <a:sx n="114" d="100"/>
          <a:sy n="114" d="100"/>
        </p:scale>
        <p:origin x="1410" y="96"/>
      </p:cViewPr>
      <p:guideLst>
        <p:guide orient="horz" pos="799"/>
        <p:guide orient="horz" pos="4183"/>
        <p:guide orient="horz" pos="2160"/>
        <p:guide orient="horz" pos="2621"/>
        <p:guide pos="295"/>
        <p:guide pos="5465"/>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49" d="100"/>
          <a:sy n="49"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2"/>
            <a:ext cx="2949099" cy="496967"/>
          </a:xfrm>
          <a:prstGeom prst="rect">
            <a:avLst/>
          </a:prstGeom>
        </p:spPr>
        <p:txBody>
          <a:bodyPr vert="horz" lIns="91423" tIns="45712" rIns="91423" bIns="45712" rtlCol="0"/>
          <a:lstStyle>
            <a:lvl1pPr algn="l">
              <a:defRPr sz="1200"/>
            </a:lvl1pPr>
          </a:lstStyle>
          <a:p>
            <a:endParaRPr lang="en-US" sz="1000" dirty="0">
              <a:latin typeface="Arial" pitchFamily="34" charset="0"/>
              <a:cs typeface="Arial" pitchFamily="34" charset="0"/>
            </a:endParaRPr>
          </a:p>
        </p:txBody>
      </p:sp>
      <p:sp>
        <p:nvSpPr>
          <p:cNvPr id="3" name="Pladsholder til dato 2"/>
          <p:cNvSpPr>
            <a:spLocks noGrp="1"/>
          </p:cNvSpPr>
          <p:nvPr>
            <p:ph type="dt" sz="quarter" idx="1"/>
          </p:nvPr>
        </p:nvSpPr>
        <p:spPr>
          <a:xfrm>
            <a:off x="3854941" y="2"/>
            <a:ext cx="2949099" cy="496967"/>
          </a:xfrm>
          <a:prstGeom prst="rect">
            <a:avLst/>
          </a:prstGeom>
        </p:spPr>
        <p:txBody>
          <a:bodyPr vert="horz" lIns="91423" tIns="45712" rIns="91423" bIns="45712" rtlCol="0"/>
          <a:lstStyle>
            <a:lvl1pPr algn="r">
              <a:defRPr sz="1200"/>
            </a:lvl1pPr>
          </a:lstStyle>
          <a:p>
            <a:fld id="{39C9E6B9-A9C1-44D7-A1AB-385DB559F160}" type="datetimeFigureOut">
              <a:rPr lang="da-DK" sz="1000" smtClean="0">
                <a:latin typeface="Arial" pitchFamily="34" charset="0"/>
                <a:cs typeface="Arial" pitchFamily="34" charset="0"/>
              </a:rPr>
              <a:pPr/>
              <a:t>26-10-2022</a:t>
            </a:fld>
            <a:endParaRPr lang="en-US" sz="1000" dirty="0">
              <a:latin typeface="Arial" pitchFamily="34" charset="0"/>
              <a:cs typeface="Arial" pitchFamily="34" charset="0"/>
            </a:endParaRPr>
          </a:p>
        </p:txBody>
      </p:sp>
      <p:sp>
        <p:nvSpPr>
          <p:cNvPr id="4" name="Pladsholder til sidefod 3"/>
          <p:cNvSpPr>
            <a:spLocks noGrp="1"/>
          </p:cNvSpPr>
          <p:nvPr>
            <p:ph type="ftr" sz="quarter" idx="2"/>
          </p:nvPr>
        </p:nvSpPr>
        <p:spPr>
          <a:xfrm>
            <a:off x="2" y="9440648"/>
            <a:ext cx="2949099" cy="496967"/>
          </a:xfrm>
          <a:prstGeom prst="rect">
            <a:avLst/>
          </a:prstGeom>
        </p:spPr>
        <p:txBody>
          <a:bodyPr vert="horz" lIns="91423" tIns="45712" rIns="91423" bIns="45712" rtlCol="0" anchor="b"/>
          <a:lstStyle>
            <a:lvl1pPr algn="l">
              <a:defRPr sz="1200"/>
            </a:lvl1pPr>
          </a:lstStyle>
          <a:p>
            <a:r>
              <a:rPr lang="en-US" sz="1000" dirty="0">
                <a:latin typeface="Arial" pitchFamily="34" charset="0"/>
                <a:cs typeface="Arial" pitchFamily="34" charset="0"/>
              </a:rPr>
              <a:t>© F-Secure Confidential</a:t>
            </a:r>
          </a:p>
        </p:txBody>
      </p:sp>
      <p:sp>
        <p:nvSpPr>
          <p:cNvPr id="5" name="Pladsholder til diasnummer 4"/>
          <p:cNvSpPr>
            <a:spLocks noGrp="1"/>
          </p:cNvSpPr>
          <p:nvPr>
            <p:ph type="sldNum" sz="quarter" idx="3"/>
          </p:nvPr>
        </p:nvSpPr>
        <p:spPr>
          <a:xfrm>
            <a:off x="3854941" y="9440648"/>
            <a:ext cx="2949099" cy="496967"/>
          </a:xfrm>
          <a:prstGeom prst="rect">
            <a:avLst/>
          </a:prstGeom>
        </p:spPr>
        <p:txBody>
          <a:bodyPr vert="horz" lIns="91423" tIns="45712" rIns="91423" bIns="45712" rtlCol="0" anchor="b"/>
          <a:lstStyle>
            <a:lvl1pPr algn="r">
              <a:defRPr sz="1200"/>
            </a:lvl1pPr>
          </a:lstStyle>
          <a:p>
            <a:fld id="{E14F1BC7-4D68-4B71-863B-5BFA7C0127E3}" type="slidenum">
              <a:rPr lang="en-US" sz="1000" smtClean="0">
                <a:latin typeface="Arial" pitchFamily="34" charset="0"/>
                <a:cs typeface="Arial" pitchFamily="34" charset="0"/>
              </a:rPr>
              <a:pPr/>
              <a:t>‹#›</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18862002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diasbillede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3" tIns="45712" rIns="91423" bIns="45712" rtlCol="0" anchor="ctr"/>
          <a:lstStyle/>
          <a:p>
            <a:endParaRPr lang="en-US"/>
          </a:p>
        </p:txBody>
      </p:sp>
      <p:sp>
        <p:nvSpPr>
          <p:cNvPr id="5" name="Pladsholder til noter 4"/>
          <p:cNvSpPr>
            <a:spLocks noGrp="1"/>
          </p:cNvSpPr>
          <p:nvPr>
            <p:ph type="body" sz="quarter" idx="3"/>
          </p:nvPr>
        </p:nvSpPr>
        <p:spPr>
          <a:xfrm>
            <a:off x="680562" y="4721186"/>
            <a:ext cx="5444490" cy="4472702"/>
          </a:xfrm>
          <a:prstGeom prst="rect">
            <a:avLst/>
          </a:prstGeom>
        </p:spPr>
        <p:txBody>
          <a:bodyPr vert="horz" lIns="91423" tIns="45712" rIns="91423" bIns="45712"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8" name="Pladsholder til sidehoved 1"/>
          <p:cNvSpPr>
            <a:spLocks noGrp="1"/>
          </p:cNvSpPr>
          <p:nvPr>
            <p:ph type="hdr" sz="quarter"/>
          </p:nvPr>
        </p:nvSpPr>
        <p:spPr>
          <a:xfrm>
            <a:off x="2" y="2"/>
            <a:ext cx="2949099" cy="496967"/>
          </a:xfrm>
          <a:prstGeom prst="rect">
            <a:avLst/>
          </a:prstGeom>
        </p:spPr>
        <p:txBody>
          <a:bodyPr vert="horz" lIns="91423" tIns="45712" rIns="91423" bIns="45712" rtlCol="0"/>
          <a:lstStyle>
            <a:lvl1pPr algn="l">
              <a:defRPr sz="1200"/>
            </a:lvl1pPr>
          </a:lstStyle>
          <a:p>
            <a:endParaRPr lang="en-US" sz="1000" dirty="0">
              <a:latin typeface="Arial" pitchFamily="34" charset="0"/>
              <a:cs typeface="Arial" pitchFamily="34" charset="0"/>
            </a:endParaRPr>
          </a:p>
        </p:txBody>
      </p:sp>
      <p:sp>
        <p:nvSpPr>
          <p:cNvPr id="9" name="Pladsholder til dato 2"/>
          <p:cNvSpPr>
            <a:spLocks noGrp="1"/>
          </p:cNvSpPr>
          <p:nvPr>
            <p:ph type="dt" sz="quarter" idx="1"/>
          </p:nvPr>
        </p:nvSpPr>
        <p:spPr>
          <a:xfrm>
            <a:off x="3854941" y="2"/>
            <a:ext cx="2949099" cy="496967"/>
          </a:xfrm>
          <a:prstGeom prst="rect">
            <a:avLst/>
          </a:prstGeom>
        </p:spPr>
        <p:txBody>
          <a:bodyPr vert="horz" lIns="91423" tIns="45712" rIns="91423" bIns="45712" rtlCol="0"/>
          <a:lstStyle>
            <a:lvl1pPr algn="r">
              <a:defRPr sz="1200"/>
            </a:lvl1pPr>
          </a:lstStyle>
          <a:p>
            <a:fld id="{39C9E6B9-A9C1-44D7-A1AB-385DB559F160}" type="datetimeFigureOut">
              <a:rPr lang="da-DK" sz="1000" smtClean="0">
                <a:latin typeface="Arial" pitchFamily="34" charset="0"/>
                <a:cs typeface="Arial" pitchFamily="34" charset="0"/>
              </a:rPr>
              <a:pPr/>
              <a:t>26-10-2022</a:t>
            </a:fld>
            <a:endParaRPr lang="en-US" sz="1000" dirty="0">
              <a:latin typeface="Arial" pitchFamily="34" charset="0"/>
              <a:cs typeface="Arial" pitchFamily="34" charset="0"/>
            </a:endParaRPr>
          </a:p>
        </p:txBody>
      </p:sp>
      <p:sp>
        <p:nvSpPr>
          <p:cNvPr id="10" name="Pladsholder til sidefod 3"/>
          <p:cNvSpPr>
            <a:spLocks noGrp="1"/>
          </p:cNvSpPr>
          <p:nvPr>
            <p:ph type="ftr" sz="quarter" idx="4"/>
          </p:nvPr>
        </p:nvSpPr>
        <p:spPr>
          <a:xfrm>
            <a:off x="2" y="9440648"/>
            <a:ext cx="2949099" cy="496967"/>
          </a:xfrm>
          <a:prstGeom prst="rect">
            <a:avLst/>
          </a:prstGeom>
        </p:spPr>
        <p:txBody>
          <a:bodyPr vert="horz" lIns="91423" tIns="45712" rIns="91423" bIns="45712" rtlCol="0" anchor="b"/>
          <a:lstStyle>
            <a:lvl1pPr algn="l">
              <a:defRPr sz="1200"/>
            </a:lvl1pPr>
          </a:lstStyle>
          <a:p>
            <a:r>
              <a:rPr lang="en-US" sz="1000" dirty="0">
                <a:latin typeface="Arial" pitchFamily="34" charset="0"/>
                <a:cs typeface="Arial" pitchFamily="34" charset="0"/>
              </a:rPr>
              <a:t>© F-Secure Confidential</a:t>
            </a:r>
          </a:p>
        </p:txBody>
      </p:sp>
      <p:sp>
        <p:nvSpPr>
          <p:cNvPr id="11" name="Pladsholder til diasnummer 4"/>
          <p:cNvSpPr>
            <a:spLocks noGrp="1"/>
          </p:cNvSpPr>
          <p:nvPr>
            <p:ph type="sldNum" sz="quarter" idx="5"/>
          </p:nvPr>
        </p:nvSpPr>
        <p:spPr>
          <a:xfrm>
            <a:off x="3854941" y="9440648"/>
            <a:ext cx="2949099" cy="496967"/>
          </a:xfrm>
          <a:prstGeom prst="rect">
            <a:avLst/>
          </a:prstGeom>
        </p:spPr>
        <p:txBody>
          <a:bodyPr vert="horz" lIns="91423" tIns="45712" rIns="91423" bIns="45712" rtlCol="0" anchor="b"/>
          <a:lstStyle>
            <a:lvl1pPr algn="r">
              <a:defRPr sz="1200"/>
            </a:lvl1pPr>
          </a:lstStyle>
          <a:p>
            <a:fld id="{E14F1BC7-4D68-4B71-863B-5BFA7C0127E3}" type="slidenum">
              <a:rPr lang="en-US" sz="1000" smtClean="0">
                <a:latin typeface="Arial" pitchFamily="34" charset="0"/>
                <a:cs typeface="Arial" pitchFamily="34" charset="0"/>
              </a:rPr>
              <a:pPr/>
              <a:t>‹#›</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28572726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050" kern="1200">
        <a:solidFill>
          <a:schemeClr val="tx1"/>
        </a:solidFill>
        <a:latin typeface="Arial" pitchFamily="34" charset="0"/>
        <a:ea typeface="+mn-ea"/>
        <a:cs typeface="Arial" pitchFamily="34" charset="0"/>
      </a:defRPr>
    </a:lvl1pPr>
    <a:lvl2pPr marL="457200" algn="l" defTabSz="914400" rtl="0" eaLnBrk="1" latinLnBrk="0" hangingPunct="1">
      <a:defRPr sz="1050" kern="1200">
        <a:solidFill>
          <a:schemeClr val="tx1"/>
        </a:solidFill>
        <a:latin typeface="Arial" pitchFamily="34" charset="0"/>
        <a:ea typeface="+mn-ea"/>
        <a:cs typeface="Arial" pitchFamily="34" charset="0"/>
      </a:defRPr>
    </a:lvl2pPr>
    <a:lvl3pPr marL="914400" algn="l" defTabSz="914400" rtl="0" eaLnBrk="1" latinLnBrk="0" hangingPunct="1">
      <a:defRPr sz="1050" kern="1200">
        <a:solidFill>
          <a:schemeClr val="tx1"/>
        </a:solidFill>
        <a:latin typeface="Arial" pitchFamily="34" charset="0"/>
        <a:ea typeface="+mn-ea"/>
        <a:cs typeface="Arial" pitchFamily="34" charset="0"/>
      </a:defRPr>
    </a:lvl3pPr>
    <a:lvl4pPr marL="1371600" algn="l" defTabSz="914400" rtl="0" eaLnBrk="1" latinLnBrk="0" hangingPunct="1">
      <a:defRPr sz="1050" kern="1200">
        <a:solidFill>
          <a:schemeClr val="tx1"/>
        </a:solidFill>
        <a:latin typeface="Arial" pitchFamily="34" charset="0"/>
        <a:ea typeface="+mn-ea"/>
        <a:cs typeface="Arial" pitchFamily="34" charset="0"/>
      </a:defRPr>
    </a:lvl4pPr>
    <a:lvl5pPr marL="1828800" algn="l" defTabSz="914400" rtl="0" eaLnBrk="1" latinLnBrk="0" hangingPunct="1">
      <a:defRPr sz="105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8231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9_Title slide 2">
    <p:spTree>
      <p:nvGrpSpPr>
        <p:cNvPr id="1" name=""/>
        <p:cNvGrpSpPr/>
        <p:nvPr/>
      </p:nvGrpSpPr>
      <p:grpSpPr>
        <a:xfrm>
          <a:off x="0" y="0"/>
          <a:ext cx="0" cy="0"/>
          <a:chOff x="0" y="0"/>
          <a:chExt cx="0" cy="0"/>
        </a:xfrm>
      </p:grpSpPr>
      <p:pic>
        <p:nvPicPr>
          <p:cNvPr id="9218" name="Picture 2" descr="Z:\Quadric\F-secure template\jpg\image 15.jpg"/>
          <p:cNvPicPr>
            <a:picLocks noChangeAspect="1" noChangeArrowheads="1"/>
          </p:cNvPicPr>
          <p:nvPr userDrawn="1"/>
        </p:nvPicPr>
        <p:blipFill>
          <a:blip r:embed="rId2" cstate="print"/>
          <a:srcRect t="18539" b="9476"/>
          <a:stretch>
            <a:fillRect/>
          </a:stretch>
        </p:blipFill>
        <p:spPr bwMode="auto">
          <a:xfrm>
            <a:off x="468312" y="0"/>
            <a:ext cx="8675687" cy="4160838"/>
          </a:xfrm>
          <a:prstGeom prst="rect">
            <a:avLst/>
          </a:prstGeom>
          <a:noFill/>
        </p:spPr>
      </p:pic>
      <p:sp>
        <p:nvSpPr>
          <p:cNvPr id="2" name="Titel 1"/>
          <p:cNvSpPr>
            <a:spLocks noGrp="1"/>
          </p:cNvSpPr>
          <p:nvPr>
            <p:ph type="ctrTitle" hasCustomPrompt="1"/>
          </p:nvPr>
        </p:nvSpPr>
        <p:spPr>
          <a:xfrm>
            <a:off x="468312" y="4576767"/>
            <a:ext cx="8207375" cy="709621"/>
          </a:xfrm>
        </p:spPr>
        <p:txBody>
          <a:bodyPr lIns="0" tIns="0" rIns="0" bIns="0" anchor="t" anchorCtr="0">
            <a:normAutofit/>
          </a:bodyPr>
          <a:lstStyle>
            <a:lvl1pPr algn="l">
              <a:defRPr sz="2600" b="1"/>
            </a:lvl1pPr>
          </a:lstStyle>
          <a:p>
            <a:r>
              <a:rPr lang="en-US" noProof="0" dirty="0"/>
              <a:t>Click to edit title text</a:t>
            </a:r>
            <a:endParaRPr lang="en-GB" noProof="0" dirty="0"/>
          </a:p>
        </p:txBody>
      </p:sp>
      <p:sp>
        <p:nvSpPr>
          <p:cNvPr id="3" name="Undertitel 2"/>
          <p:cNvSpPr>
            <a:spLocks noGrp="1"/>
          </p:cNvSpPr>
          <p:nvPr>
            <p:ph type="subTitle" idx="1" hasCustomPrompt="1"/>
          </p:nvPr>
        </p:nvSpPr>
        <p:spPr>
          <a:xfrm>
            <a:off x="468313" y="5357826"/>
            <a:ext cx="6389703" cy="528660"/>
          </a:xfrm>
          <a:prstGeom prst="rect">
            <a:avLst/>
          </a:prstGeom>
        </p:spPr>
        <p:txBody>
          <a:bodyPr lIns="0" tIns="0" rIns="0" bIns="0">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presenter name and date</a:t>
            </a:r>
          </a:p>
        </p:txBody>
      </p:sp>
      <p:pic>
        <p:nvPicPr>
          <p:cNvPr id="7" name="Picture 2" descr="Z:\Quadric\F-secure template\Grafik\Logo.png"/>
          <p:cNvPicPr>
            <a:picLocks noChangeAspect="1" noChangeArrowheads="1"/>
          </p:cNvPicPr>
          <p:nvPr userDrawn="1"/>
        </p:nvPicPr>
        <p:blipFill>
          <a:blip r:embed="rId3" cstate="print"/>
          <a:srcRect/>
          <a:stretch>
            <a:fillRect/>
          </a:stretch>
        </p:blipFill>
        <p:spPr bwMode="auto">
          <a:xfrm>
            <a:off x="6843502" y="6086720"/>
            <a:ext cx="1828804" cy="505969"/>
          </a:xfrm>
          <a:prstGeom prst="rect">
            <a:avLst/>
          </a:prstGeom>
          <a:noFill/>
        </p:spPr>
      </p:pic>
      <p:sp>
        <p:nvSpPr>
          <p:cNvPr id="17" name="Rektangel 16"/>
          <p:cNvSpPr/>
          <p:nvPr userDrawn="1"/>
        </p:nvSpPr>
        <p:spPr>
          <a:xfrm>
            <a:off x="468313" y="3898460"/>
            <a:ext cx="8675687" cy="261937"/>
          </a:xfrm>
          <a:prstGeom prst="rect">
            <a:avLst/>
          </a:prstGeom>
          <a:solidFill>
            <a:srgbClr val="6AADE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kstboks 19"/>
          <p:cNvSpPr txBox="1"/>
          <p:nvPr userDrawn="1"/>
        </p:nvSpPr>
        <p:spPr>
          <a:xfrm>
            <a:off x="468313" y="6400435"/>
            <a:ext cx="3746497" cy="138499"/>
          </a:xfrm>
          <a:prstGeom prst="rect">
            <a:avLst/>
          </a:prstGeom>
          <a:noFill/>
        </p:spPr>
        <p:txBody>
          <a:bodyPr wrap="square" lIns="0" tIns="0" rIns="0" bIns="0" rtlCol="0">
            <a:spAutoFit/>
          </a:bodyPr>
          <a:lstStyle/>
          <a:p>
            <a:r>
              <a:rPr lang="en-US" sz="900" noProof="0" dirty="0">
                <a:solidFill>
                  <a:schemeClr val="tx1"/>
                </a:solidFill>
              </a:rPr>
              <a:t>Protecting the irreplaceable   |   f-secure.co.jp</a:t>
            </a:r>
          </a:p>
        </p:txBody>
      </p:sp>
      <p:pic>
        <p:nvPicPr>
          <p:cNvPr id="10" name="Picture 10" descr="Z:\Quadric\F-secure template\Grafik\linje.png"/>
          <p:cNvPicPr>
            <a:picLocks noChangeAspect="1" noChangeArrowheads="1"/>
          </p:cNvPicPr>
          <p:nvPr userDrawn="1"/>
        </p:nvPicPr>
        <p:blipFill>
          <a:blip r:embed="rId4" cstate="print"/>
          <a:srcRect l="63486"/>
          <a:stretch>
            <a:fillRect/>
          </a:stretch>
        </p:blipFill>
        <p:spPr bwMode="auto">
          <a:xfrm>
            <a:off x="0" y="3907293"/>
            <a:ext cx="727873" cy="256033"/>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42852"/>
            <a:ext cx="8218488" cy="857256"/>
          </a:xfrm>
        </p:spPr>
        <p:txBody>
          <a:bodyPr anchor="b" anchorCtr="0"/>
          <a:lstStyle>
            <a:lvl1pPr>
              <a:defRPr>
                <a:latin typeface="メイリオ" pitchFamily="50" charset="-128"/>
                <a:ea typeface="メイリオ" pitchFamily="50" charset="-128"/>
                <a:cs typeface="メイリオ" pitchFamily="50" charset="-128"/>
              </a:defRPr>
            </a:lvl1pPr>
          </a:lstStyle>
          <a:p>
            <a:r>
              <a:rPr lang="en-US" noProof="0" dirty="0"/>
              <a:t>Click to edit title text</a:t>
            </a:r>
            <a:endParaRPr lang="en-GB" noProof="0" dirty="0"/>
          </a:p>
        </p:txBody>
      </p:sp>
      <p:cxnSp>
        <p:nvCxnSpPr>
          <p:cNvPr id="7" name="Lige forbindelse 6"/>
          <p:cNvCxnSpPr/>
          <p:nvPr userDrawn="1"/>
        </p:nvCxnSpPr>
        <p:spPr>
          <a:xfrm>
            <a:off x="468313" y="1142984"/>
            <a:ext cx="8207375" cy="0"/>
          </a:xfrm>
          <a:prstGeom prst="line">
            <a:avLst/>
          </a:prstGeom>
          <a:ln w="6350">
            <a:solidFill>
              <a:srgbClr val="6AADE4"/>
            </a:solidFill>
          </a:ln>
        </p:spPr>
        <p:style>
          <a:lnRef idx="1">
            <a:schemeClr val="accent1"/>
          </a:lnRef>
          <a:fillRef idx="0">
            <a:schemeClr val="accent1"/>
          </a:fillRef>
          <a:effectRef idx="0">
            <a:schemeClr val="accent1"/>
          </a:effectRef>
          <a:fontRef idx="minor">
            <a:schemeClr val="tx1"/>
          </a:fontRef>
        </p:style>
      </p:cxnSp>
      <p:pic>
        <p:nvPicPr>
          <p:cNvPr id="8" name="Picture 2" descr="Z:\Quadric\F-secure template\Grafik\Logo.png"/>
          <p:cNvPicPr>
            <a:picLocks noChangeAspect="1" noChangeArrowheads="1"/>
          </p:cNvPicPr>
          <p:nvPr userDrawn="1"/>
        </p:nvPicPr>
        <p:blipFill>
          <a:blip r:embed="rId2" cstate="print"/>
          <a:srcRect/>
          <a:stretch>
            <a:fillRect/>
          </a:stretch>
        </p:blipFill>
        <p:spPr bwMode="auto">
          <a:xfrm>
            <a:off x="7764844" y="6419871"/>
            <a:ext cx="910844" cy="252000"/>
          </a:xfrm>
          <a:prstGeom prst="rect">
            <a:avLst/>
          </a:prstGeom>
          <a:noFill/>
        </p:spPr>
      </p:pic>
      <p:cxnSp>
        <p:nvCxnSpPr>
          <p:cNvPr id="10" name="Lige forbindelse 9"/>
          <p:cNvCxnSpPr/>
          <p:nvPr userDrawn="1"/>
        </p:nvCxnSpPr>
        <p:spPr>
          <a:xfrm>
            <a:off x="468313" y="6286520"/>
            <a:ext cx="8207375" cy="0"/>
          </a:xfrm>
          <a:prstGeom prst="line">
            <a:avLst/>
          </a:prstGeom>
          <a:ln w="6350">
            <a:solidFill>
              <a:srgbClr val="6AADE4"/>
            </a:solidFill>
          </a:ln>
        </p:spPr>
        <p:style>
          <a:lnRef idx="1">
            <a:schemeClr val="accent1"/>
          </a:lnRef>
          <a:fillRef idx="0">
            <a:schemeClr val="accent1"/>
          </a:fillRef>
          <a:effectRef idx="0">
            <a:schemeClr val="accent1"/>
          </a:effectRef>
          <a:fontRef idx="minor">
            <a:schemeClr val="tx1"/>
          </a:fontRef>
        </p:style>
      </p:cxnSp>
      <p:sp>
        <p:nvSpPr>
          <p:cNvPr id="16" name="Pladsholder til tekst 15"/>
          <p:cNvSpPr>
            <a:spLocks noGrp="1"/>
          </p:cNvSpPr>
          <p:nvPr>
            <p:ph type="body" sz="quarter" idx="10" hasCustomPrompt="1"/>
          </p:nvPr>
        </p:nvSpPr>
        <p:spPr>
          <a:xfrm>
            <a:off x="468313" y="1268413"/>
            <a:ext cx="8207375" cy="4824412"/>
          </a:xfrm>
        </p:spPr>
        <p:txBody>
          <a:bodyPr/>
          <a:lstStyle>
            <a:lvl1pPr>
              <a:defRPr>
                <a:latin typeface="メイリオ" pitchFamily="50" charset="-128"/>
                <a:ea typeface="メイリオ" pitchFamily="50" charset="-128"/>
                <a:cs typeface="メイリオ" pitchFamily="50" charset="-128"/>
              </a:defRPr>
            </a:lvl1pPr>
            <a:lvl2pPr>
              <a:defRPr>
                <a:latin typeface="メイリオ" pitchFamily="50" charset="-128"/>
                <a:ea typeface="メイリオ" pitchFamily="50" charset="-128"/>
                <a:cs typeface="メイリオ" pitchFamily="50" charset="-128"/>
              </a:defRPr>
            </a:lvl2pPr>
            <a:lvl3pPr>
              <a:defRPr>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Pladsholder til sidefod 8"/>
          <p:cNvSpPr>
            <a:spLocks noGrp="1"/>
          </p:cNvSpPr>
          <p:nvPr>
            <p:ph type="ftr" sz="quarter" idx="11"/>
          </p:nvPr>
        </p:nvSpPr>
        <p:spPr/>
        <p:txBody>
          <a:bodyPr/>
          <a:lstStyle>
            <a:lvl1pPr>
              <a:defRPr>
                <a:latin typeface="メイリオ" pitchFamily="50" charset="-128"/>
                <a:ea typeface="メイリオ" pitchFamily="50" charset="-128"/>
                <a:cs typeface="メイリオ" pitchFamily="50" charset="-128"/>
              </a:defRPr>
            </a:lvl1pPr>
          </a:lstStyle>
          <a:p>
            <a:r>
              <a:rPr lang="en-US"/>
              <a:t>© F-Secure Confidential</a:t>
            </a:r>
            <a:endParaRPr lang="en-GB" dirty="0"/>
          </a:p>
        </p:txBody>
      </p:sp>
      <p:sp>
        <p:nvSpPr>
          <p:cNvPr id="11" name="Pladsholder til dato 10"/>
          <p:cNvSpPr>
            <a:spLocks noGrp="1"/>
          </p:cNvSpPr>
          <p:nvPr>
            <p:ph type="dt" sz="half" idx="12"/>
          </p:nvPr>
        </p:nvSpPr>
        <p:spPr/>
        <p:txBody>
          <a:bodyPr/>
          <a:lstStyle>
            <a:lvl1pPr>
              <a:defRPr>
                <a:latin typeface="メイリオ" pitchFamily="50" charset="-128"/>
                <a:ea typeface="メイリオ" pitchFamily="50" charset="-128"/>
                <a:cs typeface="メイリオ" pitchFamily="50" charset="-128"/>
              </a:defRPr>
            </a:lvl1pPr>
          </a:lstStyle>
          <a:p>
            <a:fld id="{A1A13453-83EC-4046-B7F0-8C7670BBCC38}" type="datetime4">
              <a:rPr lang="en-US" smtClean="0"/>
              <a:pPr/>
              <a:t>October 26, 2022</a:t>
            </a:fld>
            <a:endParaRPr lang="en-US" dirty="0"/>
          </a:p>
        </p:txBody>
      </p:sp>
      <p:sp>
        <p:nvSpPr>
          <p:cNvPr id="13" name="Pladsholder til diasnummer 12"/>
          <p:cNvSpPr>
            <a:spLocks noGrp="1"/>
          </p:cNvSpPr>
          <p:nvPr>
            <p:ph type="sldNum" sz="quarter" idx="13"/>
          </p:nvPr>
        </p:nvSpPr>
        <p:spPr/>
        <p:txBody>
          <a:bodyPr/>
          <a:lstStyle>
            <a:lvl1pPr>
              <a:defRPr>
                <a:latin typeface="メイリオ" pitchFamily="50" charset="-128"/>
                <a:ea typeface="メイリオ" pitchFamily="50" charset="-128"/>
                <a:cs typeface="メイリオ" pitchFamily="50" charset="-128"/>
              </a:defRPr>
            </a:lvl1pPr>
          </a:lstStyle>
          <a:p>
            <a:fld id="{4A2D0217-61CE-46EB-800B-BA7251A2CEDB}" type="slidenum">
              <a:rPr lang="fi-FI" smtClean="0"/>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divider 2">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2"/>
                </a:solidFill>
              </a:defRPr>
            </a:lvl1pPr>
          </a:lstStyle>
          <a:p>
            <a:r>
              <a:rPr lang="en-US" noProof="0" dirty="0"/>
              <a:t>Click to edit title text</a:t>
            </a:r>
            <a:endParaRPr lang="en-GB" dirty="0"/>
          </a:p>
        </p:txBody>
      </p:sp>
      <p:sp>
        <p:nvSpPr>
          <p:cNvPr id="3" name="Pladsholder til indhold 2"/>
          <p:cNvSpPr>
            <a:spLocks noGrp="1"/>
          </p:cNvSpPr>
          <p:nvPr>
            <p:ph idx="1" hasCustomPrompt="1"/>
          </p:nvPr>
        </p:nvSpPr>
        <p:spPr>
          <a:xfrm>
            <a:off x="457200" y="1268414"/>
            <a:ext cx="8218488" cy="4857750"/>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p:txBody>
      </p:sp>
      <p:cxnSp>
        <p:nvCxnSpPr>
          <p:cNvPr id="7" name="Lige forbindelse 6"/>
          <p:cNvCxnSpPr/>
          <p:nvPr userDrawn="1"/>
        </p:nvCxnSpPr>
        <p:spPr>
          <a:xfrm>
            <a:off x="468313" y="1142984"/>
            <a:ext cx="820737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userDrawn="1"/>
        </p:nvCxnSpPr>
        <p:spPr>
          <a:xfrm>
            <a:off x="468313" y="6286520"/>
            <a:ext cx="820737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ladsholder til sidefod 8"/>
          <p:cNvSpPr>
            <a:spLocks noGrp="1"/>
          </p:cNvSpPr>
          <p:nvPr>
            <p:ph type="ftr" sz="quarter" idx="10"/>
          </p:nvPr>
        </p:nvSpPr>
        <p:spPr/>
        <p:txBody>
          <a:bodyPr vert="horz" lIns="0" tIns="45720" rIns="91440" bIns="45720" rtlCol="0" anchor="ctr"/>
          <a:lstStyle>
            <a:lvl1pPr marL="0" algn="l" defTabSz="914400" rtl="0" eaLnBrk="1" latinLnBrk="0" hangingPunct="1">
              <a:defRPr lang="en-GB" sz="900" kern="1200" smtClean="0">
                <a:solidFill>
                  <a:schemeClr val="bg1"/>
                </a:solidFill>
                <a:latin typeface="+mn-lt"/>
                <a:ea typeface="+mn-ea"/>
                <a:cs typeface="+mn-cs"/>
              </a:defRPr>
            </a:lvl1pPr>
          </a:lstStyle>
          <a:p>
            <a:r>
              <a:rPr lang="en-US" dirty="0"/>
              <a:t>© F-Secure Confidential</a:t>
            </a:r>
            <a:endParaRPr lang="en-GB" dirty="0"/>
          </a:p>
        </p:txBody>
      </p:sp>
      <p:sp>
        <p:nvSpPr>
          <p:cNvPr id="8" name="Pladsholder til dato 7"/>
          <p:cNvSpPr>
            <a:spLocks noGrp="1"/>
          </p:cNvSpPr>
          <p:nvPr>
            <p:ph type="dt" sz="half" idx="11"/>
          </p:nvPr>
        </p:nvSpPr>
        <p:spPr/>
        <p:txBody>
          <a:bodyPr vert="horz" lIns="0" tIns="45720" rIns="91440" bIns="45720" rtlCol="0" anchor="ctr"/>
          <a:lstStyle>
            <a:lvl1pPr marL="0" algn="l" defTabSz="914400" rtl="0" eaLnBrk="1" latinLnBrk="0" hangingPunct="1">
              <a:defRPr lang="en-US" sz="900" kern="1200" smtClean="0">
                <a:solidFill>
                  <a:schemeClr val="bg1"/>
                </a:solidFill>
                <a:latin typeface="+mn-lt"/>
                <a:ea typeface="+mn-ea"/>
                <a:cs typeface="+mn-cs"/>
              </a:defRPr>
            </a:lvl1pPr>
          </a:lstStyle>
          <a:p>
            <a:fld id="{16B38D67-048A-47D9-B0C9-B9CD4AB6D9CC}" type="datetime4">
              <a:rPr lang="en-US" smtClean="0"/>
              <a:pPr/>
              <a:t>October 26, 2022</a:t>
            </a:fld>
            <a:endParaRPr lang="da-DK" dirty="0"/>
          </a:p>
        </p:txBody>
      </p:sp>
      <p:sp>
        <p:nvSpPr>
          <p:cNvPr id="11" name="Pladsholder til diasnummer 10"/>
          <p:cNvSpPr>
            <a:spLocks noGrp="1"/>
          </p:cNvSpPr>
          <p:nvPr>
            <p:ph type="sldNum" sz="quarter" idx="12"/>
          </p:nvPr>
        </p:nvSpPr>
        <p:spPr/>
        <p:txBody>
          <a:bodyPr vert="horz" lIns="0" tIns="45720" rIns="91440" bIns="45720" rtlCol="0" anchor="ctr"/>
          <a:lstStyle>
            <a:lvl1pPr marL="0" algn="l" defTabSz="914400" rtl="0" eaLnBrk="1" latinLnBrk="0" hangingPunct="1">
              <a:defRPr lang="da-DK" sz="900" kern="1200" smtClean="0">
                <a:solidFill>
                  <a:schemeClr val="bg1"/>
                </a:solidFill>
                <a:latin typeface="+mn-lt"/>
                <a:ea typeface="+mn-ea"/>
                <a:cs typeface="+mn-cs"/>
              </a:defRPr>
            </a:lvl1pPr>
          </a:lstStyle>
          <a:p>
            <a:fld id="{4A2D0217-61CE-46EB-800B-BA7251A2CEDB}" type="slidenum">
              <a:rPr lang="da-DK" smtClean="0"/>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142852"/>
            <a:ext cx="8218488" cy="857256"/>
          </a:xfrm>
          <a:prstGeom prst="rect">
            <a:avLst/>
          </a:prstGeom>
        </p:spPr>
        <p:txBody>
          <a:bodyPr vert="horz" lIns="0" tIns="0" rIns="0" bIns="0" rtlCol="0" anchor="b" anchorCtr="0">
            <a:normAutofit/>
          </a:bodyPr>
          <a:lstStyle/>
          <a:p>
            <a:r>
              <a:rPr lang="en-US" noProof="0" dirty="0"/>
              <a:t>Click to edit title text</a:t>
            </a:r>
          </a:p>
        </p:txBody>
      </p:sp>
      <p:sp>
        <p:nvSpPr>
          <p:cNvPr id="5" name="Pladsholder til tekst 4"/>
          <p:cNvSpPr>
            <a:spLocks noGrp="1"/>
          </p:cNvSpPr>
          <p:nvPr>
            <p:ph type="body" idx="1"/>
          </p:nvPr>
        </p:nvSpPr>
        <p:spPr>
          <a:xfrm>
            <a:off x="457200" y="1268414"/>
            <a:ext cx="8229600" cy="4824411"/>
          </a:xfrm>
          <a:prstGeom prst="rect">
            <a:avLst/>
          </a:prstGeom>
        </p:spPr>
        <p:txBody>
          <a:bodyPr vert="horz" lIns="0" tIns="0" rIns="91440" bIns="45720" rtlCol="0">
            <a:normAutofit/>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ladsholder til sidefod 5"/>
          <p:cNvSpPr>
            <a:spLocks noGrp="1"/>
          </p:cNvSpPr>
          <p:nvPr>
            <p:ph type="ftr" sz="quarter" idx="3"/>
          </p:nvPr>
        </p:nvSpPr>
        <p:spPr>
          <a:xfrm>
            <a:off x="1857356" y="6420531"/>
            <a:ext cx="3603621" cy="358798"/>
          </a:xfrm>
          <a:prstGeom prst="rect">
            <a:avLst/>
          </a:prstGeom>
        </p:spPr>
        <p:txBody>
          <a:bodyPr vert="horz" lIns="0" tIns="45720" rIns="91440" bIns="45720" rtlCol="0" anchor="ctr"/>
          <a:lstStyle>
            <a:lvl1pPr algn="l">
              <a:defRPr sz="900">
                <a:solidFill>
                  <a:schemeClr val="tx1"/>
                </a:solidFill>
              </a:defRPr>
            </a:lvl1pPr>
          </a:lstStyle>
          <a:p>
            <a:r>
              <a:rPr lang="en-US" dirty="0"/>
              <a:t>© F-Secure Confidential</a:t>
            </a:r>
            <a:endParaRPr lang="en-GB" dirty="0"/>
          </a:p>
        </p:txBody>
      </p:sp>
      <p:sp>
        <p:nvSpPr>
          <p:cNvPr id="8" name="Pladsholder til dato 7"/>
          <p:cNvSpPr>
            <a:spLocks noGrp="1"/>
          </p:cNvSpPr>
          <p:nvPr>
            <p:ph type="dt" sz="half" idx="2"/>
          </p:nvPr>
        </p:nvSpPr>
        <p:spPr>
          <a:xfrm>
            <a:off x="714348" y="6420531"/>
            <a:ext cx="1143008" cy="365125"/>
          </a:xfrm>
          <a:prstGeom prst="rect">
            <a:avLst/>
          </a:prstGeom>
        </p:spPr>
        <p:txBody>
          <a:bodyPr vert="horz" lIns="0" tIns="45720" rIns="91440" bIns="45720" rtlCol="0" anchor="ctr"/>
          <a:lstStyle>
            <a:lvl1pPr marL="0" algn="l" defTabSz="914400" rtl="0" eaLnBrk="1" latinLnBrk="0" hangingPunct="1">
              <a:defRPr lang="da-DK" sz="900" kern="1200" smtClean="0">
                <a:solidFill>
                  <a:schemeClr val="tx1"/>
                </a:solidFill>
                <a:latin typeface="+mn-lt"/>
                <a:ea typeface="+mn-ea"/>
                <a:cs typeface="+mn-cs"/>
              </a:defRPr>
            </a:lvl1pPr>
          </a:lstStyle>
          <a:p>
            <a:fld id="{10A23C00-A014-40CF-8339-9EEF6C7ACCB1}" type="datetime4">
              <a:rPr lang="en-US" smtClean="0"/>
              <a:pPr/>
              <a:t>October 26, 2022</a:t>
            </a:fld>
            <a:endParaRPr lang="da-DK" dirty="0"/>
          </a:p>
        </p:txBody>
      </p:sp>
      <p:sp>
        <p:nvSpPr>
          <p:cNvPr id="9" name="Pladsholder til diasnummer 8"/>
          <p:cNvSpPr>
            <a:spLocks noGrp="1"/>
          </p:cNvSpPr>
          <p:nvPr>
            <p:ph type="sldNum" sz="quarter" idx="4"/>
          </p:nvPr>
        </p:nvSpPr>
        <p:spPr>
          <a:xfrm>
            <a:off x="468313" y="6420531"/>
            <a:ext cx="246035" cy="365125"/>
          </a:xfrm>
          <a:prstGeom prst="rect">
            <a:avLst/>
          </a:prstGeom>
        </p:spPr>
        <p:txBody>
          <a:bodyPr vert="horz" lIns="0" tIns="45720" rIns="91440" bIns="45720" rtlCol="0" anchor="ctr"/>
          <a:lstStyle>
            <a:lvl1pPr marL="0" algn="l" defTabSz="914400" rtl="0" eaLnBrk="1" latinLnBrk="0" hangingPunct="1">
              <a:defRPr lang="da-DK" sz="900" kern="1200" smtClean="0">
                <a:solidFill>
                  <a:schemeClr val="tx1"/>
                </a:solidFill>
                <a:latin typeface="+mn-lt"/>
                <a:ea typeface="+mn-ea"/>
                <a:cs typeface="+mn-cs"/>
              </a:defRPr>
            </a:lvl1pPr>
          </a:lstStyle>
          <a:p>
            <a:fld id="{4A2D0217-61CE-46EB-800B-BA7251A2CEDB}" type="slidenum">
              <a:rPr lang="da-DK" smtClean="0"/>
              <a:pPr/>
              <a:t>‹#›</a:t>
            </a:fld>
            <a:endParaRPr lang="da-DK" dirty="0"/>
          </a:p>
        </p:txBody>
      </p:sp>
    </p:spTree>
  </p:cSld>
  <p:clrMap bg1="lt1" tx1="dk1" bg2="lt2" tx2="dk2" accent1="accent1" accent2="accent2" accent3="accent3" accent4="accent4" accent5="accent5" accent6="accent6" hlink="hlink" folHlink="folHlink"/>
  <p:sldLayoutIdLst>
    <p:sldLayoutId id="2147483677" r:id="rId1"/>
    <p:sldLayoutId id="2147483650" r:id="rId2"/>
    <p:sldLayoutId id="2147483661" r:id="rId3"/>
  </p:sldLayoutIdLst>
  <p:hf hdr="0" ftr="0" dt="0"/>
  <p:txStyles>
    <p:titleStyle>
      <a:lvl1pPr algn="l" defTabSz="91440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268288" indent="-268288" algn="l" defTabSz="914400" rtl="0" eaLnBrk="1" latinLnBrk="0" hangingPunct="1">
        <a:spcBef>
          <a:spcPts val="1200"/>
        </a:spcBef>
        <a:spcAft>
          <a:spcPts val="0"/>
        </a:spcAft>
        <a:buFont typeface="Arial" pitchFamily="34" charset="0"/>
        <a:buChar char="•"/>
        <a:defRPr sz="1800" b="0" kern="1200" baseline="0">
          <a:solidFill>
            <a:schemeClr val="tx1"/>
          </a:solidFill>
          <a:latin typeface="+mn-lt"/>
          <a:ea typeface="+mn-ea"/>
          <a:cs typeface="+mn-cs"/>
        </a:defRPr>
      </a:lvl1pPr>
      <a:lvl2pPr marL="536575" indent="-268288" algn="l" defTabSz="914400" rtl="0" eaLnBrk="1" latinLnBrk="0" hangingPunct="1">
        <a:spcBef>
          <a:spcPts val="1200"/>
        </a:spcBef>
        <a:spcAft>
          <a:spcPts val="0"/>
        </a:spcAft>
        <a:buFont typeface="Arial" pitchFamily="34" charset="0"/>
        <a:buChar char="•"/>
        <a:defRPr sz="1800" kern="1200">
          <a:solidFill>
            <a:schemeClr val="tx1"/>
          </a:solidFill>
          <a:latin typeface="+mn-lt"/>
          <a:ea typeface="+mn-ea"/>
          <a:cs typeface="+mn-cs"/>
        </a:defRPr>
      </a:lvl2pPr>
      <a:lvl3pPr marL="804863" indent="-268288" algn="l" defTabSz="914400" rtl="0" eaLnBrk="1" latinLnBrk="0" hangingPunct="1">
        <a:spcBef>
          <a:spcPts val="1200"/>
        </a:spcBef>
        <a:spcAft>
          <a:spcPts val="0"/>
        </a:spcAft>
        <a:buFont typeface="Arial" pitchFamily="34" charset="0"/>
        <a:buChar char="•"/>
        <a:defRPr sz="1600" kern="1200">
          <a:solidFill>
            <a:schemeClr val="tx1"/>
          </a:solidFill>
          <a:latin typeface="+mn-lt"/>
          <a:ea typeface="+mn-ea"/>
          <a:cs typeface="+mn-cs"/>
        </a:defRPr>
      </a:lvl3pPr>
      <a:lvl4pPr marL="1074738" indent="-269875" algn="l" defTabSz="914400" rtl="0" eaLnBrk="1" latinLnBrk="0" hangingPunct="1">
        <a:spcBef>
          <a:spcPts val="1200"/>
        </a:spcBef>
        <a:spcAft>
          <a:spcPts val="0"/>
        </a:spcAft>
        <a:buFont typeface="Arial" pitchFamily="34" charset="0"/>
        <a:buChar char="•"/>
        <a:defRPr sz="1400" kern="1200" baseline="0">
          <a:solidFill>
            <a:schemeClr val="tx1"/>
          </a:solidFill>
          <a:latin typeface="+mn-lt"/>
          <a:ea typeface="+mn-ea"/>
          <a:cs typeface="+mn-cs"/>
        </a:defRPr>
      </a:lvl4pPr>
      <a:lvl5pPr marL="1255713" indent="-180975" algn="l" defTabSz="914400" rtl="0" eaLnBrk="1" latinLnBrk="0" hangingPunct="1">
        <a:spcBef>
          <a:spcPts val="1200"/>
        </a:spcBef>
        <a:spcAft>
          <a:spcPts val="0"/>
        </a:spcAft>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altLang="ja-JP" sz="3600" dirty="0">
              <a:latin typeface="A-OTF 新ゴ Pro M" pitchFamily="34" charset="-128"/>
              <a:ea typeface="A-OTF 新ゴ Pro M" pitchFamily="34" charset="-128"/>
            </a:endParaRPr>
          </a:p>
          <a:p>
            <a:pPr>
              <a:buNone/>
            </a:pPr>
            <a:endParaRPr lang="en-US" altLang="ja-JP" sz="3600" dirty="0">
              <a:latin typeface="A-OTF 新ゴ Pro M" pitchFamily="34" charset="-128"/>
              <a:ea typeface="A-OTF 新ゴ Pro M" pitchFamily="34" charset="-128"/>
            </a:endParaRPr>
          </a:p>
          <a:p>
            <a:pPr>
              <a:buNone/>
            </a:pPr>
            <a:r>
              <a:rPr lang="ja-JP" altLang="fi-FI" sz="3600" dirty="0">
                <a:latin typeface="A-OTF 新ゴ Pro M" pitchFamily="34" charset="-128"/>
                <a:ea typeface="A-OTF 新ゴ Pro M" pitchFamily="34" charset="-128"/>
              </a:rPr>
              <a:t>モバイルデバイスへの</a:t>
            </a:r>
            <a:r>
              <a:rPr lang="fi-FI" altLang="ja-JP" sz="3600" dirty="0">
                <a:latin typeface="A-OTF 新ゴ Pro M" pitchFamily="34" charset="-128"/>
                <a:ea typeface="A-OTF 新ゴ Pro M" pitchFamily="34" charset="-128"/>
              </a:rPr>
              <a:t>F-Secure Mobile Security</a:t>
            </a:r>
            <a:r>
              <a:rPr lang="en-US" altLang="ja-JP" sz="3600" dirty="0">
                <a:latin typeface="A-OTF 新ゴ Pro M" pitchFamily="34" charset="-128"/>
                <a:ea typeface="A-OTF 新ゴ Pro M" pitchFamily="34" charset="-128"/>
              </a:rPr>
              <a:t>17.9</a:t>
            </a:r>
            <a:r>
              <a:rPr lang="ja-JP" altLang="en-US" sz="3600" dirty="0">
                <a:latin typeface="A-OTF 新ゴ Pro M" pitchFamily="34" charset="-128"/>
                <a:ea typeface="A-OTF 新ゴ Pro M" pitchFamily="34" charset="-128"/>
              </a:rPr>
              <a:t> </a:t>
            </a:r>
            <a:r>
              <a:rPr lang="ja-JP" altLang="fi-FI" sz="3600" dirty="0">
                <a:latin typeface="A-OTF 新ゴ Pro M" pitchFamily="34" charset="-128"/>
                <a:ea typeface="A-OTF 新ゴ Pro M" pitchFamily="34" charset="-128"/>
              </a:rPr>
              <a:t>ダウンロード及びインストール</a:t>
            </a:r>
            <a:endParaRPr lang="en-US" altLang="ja-JP" sz="3600" dirty="0">
              <a:latin typeface="A-OTF 新ゴ Pro M" pitchFamily="34" charset="-128"/>
              <a:ea typeface="A-OTF 新ゴ Pro M" pitchFamily="34" charset="-128"/>
            </a:endParaRPr>
          </a:p>
          <a:p>
            <a:pPr algn="r">
              <a:buNone/>
            </a:pPr>
            <a:r>
              <a:rPr lang="en-US" altLang="ja-JP" sz="3600" dirty="0">
                <a:latin typeface="A-OTF 新ゴ Pro M" pitchFamily="34" charset="-128"/>
                <a:ea typeface="A-OTF 新ゴ Pro M" pitchFamily="34" charset="-128"/>
              </a:rPr>
              <a:t>2022.10</a:t>
            </a:r>
            <a:endParaRPr lang="fi-FI" altLang="ja-JP" sz="3600" dirty="0">
              <a:latin typeface="A-OTF 新ゴ Pro M" pitchFamily="34" charset="-128"/>
              <a:ea typeface="A-OTF 新ゴ Pro M" pitchFamily="34" charset="-128"/>
            </a:endParaRPr>
          </a:p>
        </p:txBody>
      </p:sp>
      <p:sp>
        <p:nvSpPr>
          <p:cNvPr id="8" name="Slide Number Placeholder 7"/>
          <p:cNvSpPr>
            <a:spLocks noGrp="1"/>
          </p:cNvSpPr>
          <p:nvPr>
            <p:ph type="sldNum" sz="quarter" idx="12"/>
          </p:nvPr>
        </p:nvSpPr>
        <p:spPr/>
        <p:txBody>
          <a:bodyPr/>
          <a:lstStyle/>
          <a:p>
            <a:fld id="{4A2D0217-61CE-46EB-800B-BA7251A2CEDB}" type="slidenum">
              <a:rPr lang="da-DK" smtClean="0"/>
              <a:pPr/>
              <a:t>1</a:t>
            </a:fld>
            <a:endParaRPr lang="da-DK" dirty="0"/>
          </a:p>
        </p:txBody>
      </p:sp>
      <p:sp>
        <p:nvSpPr>
          <p:cNvPr id="5"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F-Secure / Confidential</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F7B05CC-2D18-4468-856C-A6C91B9A1F8A}"/>
              </a:ext>
            </a:extLst>
          </p:cNvPr>
          <p:cNvPicPr>
            <a:picLocks noChangeAspect="1"/>
          </p:cNvPicPr>
          <p:nvPr/>
        </p:nvPicPr>
        <p:blipFill>
          <a:blip r:embed="rId2"/>
          <a:stretch>
            <a:fillRect/>
          </a:stretch>
        </p:blipFill>
        <p:spPr>
          <a:xfrm>
            <a:off x="591331" y="1285829"/>
            <a:ext cx="2684526" cy="4882996"/>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ウイルススキャン機能 </a:t>
            </a:r>
            <a:r>
              <a:rPr lang="en-US" altLang="ja-JP" sz="2400" dirty="0"/>
              <a:t>/</a:t>
            </a:r>
            <a:r>
              <a:rPr lang="ja-JP" altLang="en-US" sz="2400" dirty="0"/>
              <a:t> アンチウィルス</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10</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6" name="Rectangle 15"/>
          <p:cNvSpPr/>
          <p:nvPr/>
        </p:nvSpPr>
        <p:spPr>
          <a:xfrm>
            <a:off x="3635896" y="1484784"/>
            <a:ext cx="4536504" cy="1600438"/>
          </a:xfrm>
          <a:prstGeom prst="rect">
            <a:avLst/>
          </a:prstGeom>
        </p:spPr>
        <p:txBody>
          <a:bodyPr wrap="square">
            <a:spAutoFit/>
          </a:bodyPr>
          <a:lstStyle/>
          <a:p>
            <a:r>
              <a:rPr lang="ja-JP" altLang="en-US" sz="1400" dirty="0">
                <a:latin typeface="メイリオ" pitchFamily="50" charset="-128"/>
                <a:ea typeface="メイリオ" pitchFamily="50" charset="-128"/>
                <a:cs typeface="メイリオ" pitchFamily="50" charset="-128"/>
              </a:rPr>
              <a:t>基本画面から「アンチウィルス」を選択すると</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左の画面になります。</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１</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「スキャンする」：手動でのスキャンを開始</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します。</a:t>
            </a:r>
            <a:endParaRPr lang="en-US" altLang="ja-JP" sz="1400" dirty="0">
              <a:latin typeface="メイリオ" pitchFamily="50" charset="-128"/>
              <a:ea typeface="メイリオ" pitchFamily="50" charset="-128"/>
              <a:cs typeface="メイリオ" pitchFamily="50" charset="-128"/>
            </a:endParaRPr>
          </a:p>
          <a:p>
            <a:endParaRPr lang="en-US" sz="1400" dirty="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(2)</a:t>
            </a:r>
            <a:r>
              <a:rPr lang="ja-JP" altLang="en-US" sz="1400" dirty="0">
                <a:latin typeface="メイリオ" pitchFamily="50" charset="-128"/>
                <a:ea typeface="メイリオ" pitchFamily="50" charset="-128"/>
                <a:cs typeface="メイリオ" pitchFamily="50" charset="-128"/>
              </a:rPr>
              <a:t>「設定」：アンチウィルスの設定変更ができます。</a:t>
            </a:r>
            <a:endParaRPr lang="fi-FI" sz="1400" dirty="0">
              <a:latin typeface="メイリオ" pitchFamily="50" charset="-128"/>
              <a:ea typeface="メイリオ" pitchFamily="50" charset="-128"/>
              <a:cs typeface="メイリオ" pitchFamily="50" charset="-128"/>
            </a:endParaRPr>
          </a:p>
        </p:txBody>
      </p:sp>
      <p:sp>
        <p:nvSpPr>
          <p:cNvPr id="17" name="TextBox 10"/>
          <p:cNvSpPr txBox="1"/>
          <p:nvPr/>
        </p:nvSpPr>
        <p:spPr>
          <a:xfrm>
            <a:off x="1187624" y="5528265"/>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1</a:t>
            </a:r>
            <a:endParaRPr lang="en-GB" sz="1200" dirty="0"/>
          </a:p>
        </p:txBody>
      </p:sp>
      <p:sp>
        <p:nvSpPr>
          <p:cNvPr id="19" name="TextBox 11"/>
          <p:cNvSpPr txBox="1"/>
          <p:nvPr/>
        </p:nvSpPr>
        <p:spPr>
          <a:xfrm>
            <a:off x="2431324" y="5528264"/>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2</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設定 </a:t>
            </a:r>
            <a:r>
              <a:rPr lang="en-US" altLang="ja-JP" sz="2400" dirty="0"/>
              <a:t>/</a:t>
            </a:r>
            <a:r>
              <a:rPr lang="ja-JP" altLang="en-US" sz="2400" dirty="0"/>
              <a:t> アンチウィルス</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11</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20" name="Rectangle 1"/>
          <p:cNvSpPr>
            <a:spLocks noChangeArrowheads="1"/>
          </p:cNvSpPr>
          <p:nvPr/>
        </p:nvSpPr>
        <p:spPr bwMode="auto">
          <a:xfrm>
            <a:off x="3779912" y="1449071"/>
            <a:ext cx="4824536" cy="310854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アンチウィルスの設定画面</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en-US" altLang="ja-JP" sz="1400" dirty="0">
                <a:latin typeface="メイリオ" pitchFamily="50" charset="-128"/>
                <a:ea typeface="メイリオ" pitchFamily="50" charset="-128"/>
                <a:cs typeface="メイリオ" pitchFamily="50" charset="-128"/>
              </a:rPr>
              <a:t>(1)</a:t>
            </a:r>
            <a:r>
              <a:rPr lang="ja-JP" altLang="en-US" sz="1400" dirty="0">
                <a:latin typeface="メイリオ" pitchFamily="50" charset="-128"/>
                <a:ea typeface="メイリオ" pitchFamily="50" charset="-128"/>
                <a:cs typeface="メイリオ" pitchFamily="50" charset="-128"/>
              </a:rPr>
              <a:t>アンチウィルスの有効</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無効（初期値：有効）</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無効にすると、以下の設定はできません。</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en-US" altLang="ja-JP" sz="1400" dirty="0">
                <a:latin typeface="メイリオ" pitchFamily="50" charset="-128"/>
                <a:ea typeface="メイリオ" pitchFamily="50" charset="-128"/>
                <a:cs typeface="メイリオ" pitchFamily="50" charset="-128"/>
              </a:rPr>
              <a:t>(2)</a:t>
            </a:r>
            <a:r>
              <a:rPr lang="ja-JP" altLang="en-US" sz="1400" dirty="0">
                <a:latin typeface="メイリオ" pitchFamily="50" charset="-128"/>
                <a:ea typeface="メイリオ" pitchFamily="50" charset="-128"/>
                <a:cs typeface="メイリオ" pitchFamily="50" charset="-128"/>
              </a:rPr>
              <a:t>ブートスキャン 有効</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無効（初期値：無効）</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有効にすると端末起動時にﾊｰﾄﾞﾃﾞｨｽｸからｱﾌﾟﾘｹｰ</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ｼｮﾝがﾒﾓﾘに読み込まれる前にﾊｰﾄﾞﾃﾞｨｽｸ全体のｳｲ</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ﾙｽｽｷｬﾝを行います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en-US" altLang="ja-JP" sz="1400" dirty="0">
                <a:latin typeface="メイリオ" pitchFamily="50" charset="-128"/>
                <a:ea typeface="メイリオ" pitchFamily="50" charset="-128"/>
                <a:cs typeface="メイリオ" pitchFamily="50" charset="-128"/>
              </a:rPr>
              <a:t>(3)</a:t>
            </a:r>
            <a:r>
              <a:rPr lang="ja-JP" altLang="en-US" sz="1400" dirty="0">
                <a:latin typeface="メイリオ" pitchFamily="50" charset="-128"/>
                <a:ea typeface="メイリオ" pitchFamily="50" charset="-128"/>
                <a:cs typeface="メイリオ" pitchFamily="50" charset="-128"/>
              </a:rPr>
              <a:t>スケジュールスキャン有効</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無効（初期値：無効）</a:t>
            </a: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ｽｷｬﾝ間隔、日（間隔が週単位のみ、曜日を設定）、</a:t>
            </a: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時間が設定できます。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p:txBody>
      </p:sp>
      <p:sp>
        <p:nvSpPr>
          <p:cNvPr id="17" name="Rectangle 1"/>
          <p:cNvSpPr>
            <a:spLocks noChangeArrowheads="1"/>
          </p:cNvSpPr>
          <p:nvPr/>
        </p:nvSpPr>
        <p:spPr bwMode="auto">
          <a:xfrm>
            <a:off x="3995936" y="5748908"/>
            <a:ext cx="4104456" cy="30777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左上の      をクリックすると前画面に戻ります</a:t>
            </a:r>
            <a:endParaRPr lang="fi-FI" altLang="ja-JP" sz="1400"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441" y="5733256"/>
            <a:ext cx="228599" cy="30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1" y="1225796"/>
            <a:ext cx="3111435" cy="4888160"/>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45" y="1196752"/>
            <a:ext cx="2982856" cy="4896543"/>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プライバシー侵害 </a:t>
            </a:r>
            <a:r>
              <a:rPr lang="en-US" altLang="ja-JP" sz="2400" dirty="0"/>
              <a:t>/</a:t>
            </a:r>
            <a:r>
              <a:rPr lang="ja-JP" altLang="en-US" sz="2400" dirty="0"/>
              <a:t> アプリのプライバシー</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smtClean="0">
                <a:solidFill>
                  <a:srgbClr val="5E6A71"/>
                </a:solidFill>
              </a:rPr>
              <a:pPr/>
              <a:t>12</a:t>
            </a:fld>
            <a:endParaRPr dirty="0">
              <a:solidFill>
                <a:srgbClr val="5E6A71"/>
              </a:solidFill>
            </a:endParaRPr>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FF"/>
                </a:solidFill>
              </a:rPr>
              <a:t>© </a:t>
            </a:r>
            <a:r>
              <a:rPr lang="en-US" dirty="0">
                <a:solidFill>
                  <a:srgbClr val="5E6A71"/>
                </a:solidFill>
              </a:rPr>
              <a:t>F-Secure / Confidential</a:t>
            </a:r>
            <a:endParaRPr lang="en-GB" dirty="0">
              <a:solidFill>
                <a:srgbClr val="5E6A71"/>
              </a:solidFill>
            </a:endParaRPr>
          </a:p>
        </p:txBody>
      </p:sp>
      <p:sp>
        <p:nvSpPr>
          <p:cNvPr id="16" name="Rectangle 15"/>
          <p:cNvSpPr/>
          <p:nvPr/>
        </p:nvSpPr>
        <p:spPr>
          <a:xfrm>
            <a:off x="3635896" y="1484784"/>
            <a:ext cx="4536504" cy="3108543"/>
          </a:xfrm>
          <a:prstGeom prst="rect">
            <a:avLst/>
          </a:prstGeom>
        </p:spPr>
        <p:txBody>
          <a:bodyPr wrap="square">
            <a:spAutoFit/>
          </a:bodyPr>
          <a:lstStyle/>
          <a:p>
            <a:r>
              <a:rPr lang="ja-JP" altLang="en-US" sz="1400" dirty="0">
                <a:solidFill>
                  <a:srgbClr val="5E6A71"/>
                </a:solidFill>
                <a:latin typeface="メイリオ" pitchFamily="50" charset="-128"/>
                <a:ea typeface="メイリオ" pitchFamily="50" charset="-128"/>
                <a:cs typeface="メイリオ" pitchFamily="50" charset="-128"/>
              </a:rPr>
              <a:t>インストールされているアプリケーションで、プライバシー問題の可能性があるものをランク別に表示します。</a:t>
            </a:r>
            <a:endParaRPr lang="en-US" altLang="ja-JP" sz="1400" dirty="0">
              <a:solidFill>
                <a:srgbClr val="5E6A71"/>
              </a:solidFill>
              <a:latin typeface="メイリオ" pitchFamily="50" charset="-128"/>
              <a:ea typeface="メイリオ" pitchFamily="50" charset="-128"/>
              <a:cs typeface="メイリオ" pitchFamily="50" charset="-128"/>
            </a:endParaRPr>
          </a:p>
          <a:p>
            <a:endParaRPr lang="en-US" altLang="ja-JP" sz="1400" dirty="0">
              <a:solidFill>
                <a:srgbClr val="5E6A71"/>
              </a:solidFill>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基本画面から「アプリプライバシー」を選択すると</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左の画面になります。</a:t>
            </a:r>
            <a:endParaRPr lang="en-US" altLang="ja-JP" sz="1400" dirty="0">
              <a:latin typeface="メイリオ" pitchFamily="50" charset="-128"/>
              <a:ea typeface="メイリオ" pitchFamily="50" charset="-128"/>
              <a:cs typeface="メイリオ" pitchFamily="50" charset="-128"/>
            </a:endParaRPr>
          </a:p>
          <a:p>
            <a:endParaRPr lang="en-US" altLang="ja-JP" sz="1400" dirty="0">
              <a:solidFill>
                <a:srgbClr val="5E6A71"/>
              </a:solidFill>
              <a:latin typeface="メイリオ" pitchFamily="50" charset="-128"/>
              <a:ea typeface="メイリオ" pitchFamily="50" charset="-128"/>
              <a:cs typeface="メイリオ" pitchFamily="50" charset="-128"/>
            </a:endParaRPr>
          </a:p>
          <a:p>
            <a:endParaRPr lang="en-US" altLang="ja-JP" sz="1400" dirty="0">
              <a:solidFill>
                <a:srgbClr val="5E6A71"/>
              </a:solidFill>
              <a:latin typeface="メイリオ" pitchFamily="50" charset="-128"/>
              <a:ea typeface="メイリオ" pitchFamily="50" charset="-128"/>
              <a:cs typeface="メイリオ" pitchFamily="50" charset="-128"/>
            </a:endParaRPr>
          </a:p>
          <a:p>
            <a:r>
              <a:rPr lang="en-US" altLang="ja-JP" sz="1400" dirty="0">
                <a:solidFill>
                  <a:srgbClr val="5E6A71"/>
                </a:solidFill>
                <a:latin typeface="メイリオ" pitchFamily="50" charset="-128"/>
                <a:ea typeface="メイリオ" pitchFamily="50" charset="-128"/>
                <a:cs typeface="メイリオ" pitchFamily="50" charset="-128"/>
              </a:rPr>
              <a:t>(</a:t>
            </a:r>
            <a:r>
              <a:rPr lang="ja-JP" altLang="en-US" sz="1400" dirty="0">
                <a:solidFill>
                  <a:srgbClr val="5E6A71"/>
                </a:solidFill>
                <a:latin typeface="メイリオ" pitchFamily="50" charset="-128"/>
                <a:ea typeface="メイリオ" pitchFamily="50" charset="-128"/>
                <a:cs typeface="メイリオ" pitchFamily="50" charset="-128"/>
              </a:rPr>
              <a:t>１</a:t>
            </a:r>
            <a:r>
              <a:rPr lang="en-US" altLang="ja-JP" sz="1400" dirty="0">
                <a:solidFill>
                  <a:srgbClr val="5E6A71"/>
                </a:solidFill>
                <a:latin typeface="メイリオ" pitchFamily="50" charset="-128"/>
                <a:ea typeface="メイリオ" pitchFamily="50" charset="-128"/>
                <a:cs typeface="メイリオ" pitchFamily="50" charset="-128"/>
              </a:rPr>
              <a:t>)</a:t>
            </a:r>
            <a:r>
              <a:rPr lang="ja-JP" altLang="en-US" sz="1400" dirty="0">
                <a:solidFill>
                  <a:srgbClr val="5E6A71"/>
                </a:solidFill>
                <a:latin typeface="メイリオ" pitchFamily="50" charset="-128"/>
                <a:ea typeface="メイリオ" pitchFamily="50" charset="-128"/>
                <a:cs typeface="メイリオ" pitchFamily="50" charset="-128"/>
              </a:rPr>
              <a:t> 「アプリケーションを表示」：</a:t>
            </a:r>
            <a:endParaRPr lang="en-US" altLang="ja-JP" sz="1400" dirty="0">
              <a:solidFill>
                <a:srgbClr val="5E6A71"/>
              </a:solidFill>
              <a:latin typeface="メイリオ" pitchFamily="50" charset="-128"/>
              <a:ea typeface="メイリオ" pitchFamily="50" charset="-128"/>
              <a:cs typeface="メイリオ" pitchFamily="50" charset="-128"/>
            </a:endParaRPr>
          </a:p>
          <a:p>
            <a:r>
              <a:rPr lang="ja-JP" altLang="en-US" sz="1400" dirty="0">
                <a:solidFill>
                  <a:srgbClr val="5E6A71"/>
                </a:solidFill>
                <a:latin typeface="メイリオ" pitchFamily="50" charset="-128"/>
                <a:ea typeface="メイリオ" pitchFamily="50" charset="-128"/>
                <a:cs typeface="メイリオ" pitchFamily="50" charset="-128"/>
              </a:rPr>
              <a:t>問題のアプリーケーション名を表示します。</a:t>
            </a:r>
            <a:endParaRPr lang="en-US" altLang="ja-JP" sz="1400" dirty="0">
              <a:solidFill>
                <a:srgbClr val="5E6A71"/>
              </a:solidFill>
              <a:latin typeface="メイリオ" pitchFamily="50" charset="-128"/>
              <a:ea typeface="メイリオ" pitchFamily="50" charset="-128"/>
              <a:cs typeface="メイリオ" pitchFamily="50" charset="-128"/>
            </a:endParaRPr>
          </a:p>
          <a:p>
            <a:r>
              <a:rPr lang="ja-JP" altLang="en-US" sz="1400" dirty="0">
                <a:solidFill>
                  <a:srgbClr val="5E6A71"/>
                </a:solidFill>
                <a:latin typeface="メイリオ" pitchFamily="50" charset="-128"/>
                <a:ea typeface="メイリオ" pitchFamily="50" charset="-128"/>
                <a:cs typeface="メイリオ" pitchFamily="50" charset="-128"/>
              </a:rPr>
              <a:t>さらに表示しているアプリケーション名を選択すると具体的な問題点を確認することができます。そして、その画面でアプリケーションを削除（アンインストール）することもできます。</a:t>
            </a:r>
            <a:endParaRPr lang="fi-FI" sz="1400" dirty="0">
              <a:solidFill>
                <a:srgbClr val="5E6A71"/>
              </a:solidFill>
              <a:latin typeface="メイリオ" pitchFamily="50" charset="-128"/>
              <a:ea typeface="メイリオ" pitchFamily="50" charset="-128"/>
              <a:cs typeface="メイリオ" pitchFamily="50" charset="-128"/>
            </a:endParaRPr>
          </a:p>
        </p:txBody>
      </p:sp>
      <p:sp>
        <p:nvSpPr>
          <p:cNvPr id="17" name="TextBox 10"/>
          <p:cNvSpPr txBox="1"/>
          <p:nvPr/>
        </p:nvSpPr>
        <p:spPr>
          <a:xfrm>
            <a:off x="1854103" y="5384249"/>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solidFill>
                  <a:srgbClr val="FFFFFF"/>
                </a:solidFill>
              </a:rPr>
              <a:t>1</a:t>
            </a:r>
            <a:endParaRPr lang="en-GB" sz="1200" dirty="0">
              <a:solidFill>
                <a:srgbClr val="FFFFFF"/>
              </a:solidFill>
            </a:endParaRPr>
          </a:p>
        </p:txBody>
      </p:sp>
    </p:spTree>
    <p:extLst>
      <p:ext uri="{BB962C8B-B14F-4D97-AF65-F5344CB8AC3E}">
        <p14:creationId xmlns:p14="http://schemas.microsoft.com/office/powerpoint/2010/main" val="413495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F84C3E87-1AAD-46AD-BB0A-8A55742D42D5}"/>
              </a:ext>
            </a:extLst>
          </p:cNvPr>
          <p:cNvPicPr>
            <a:picLocks noChangeAspect="1"/>
          </p:cNvPicPr>
          <p:nvPr/>
        </p:nvPicPr>
        <p:blipFill>
          <a:blip r:embed="rId2"/>
          <a:stretch>
            <a:fillRect/>
          </a:stretch>
        </p:blipFill>
        <p:spPr>
          <a:xfrm>
            <a:off x="485898" y="1259869"/>
            <a:ext cx="2717950" cy="4841563"/>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ウェブフィルタリング機能</a:t>
            </a:r>
            <a:r>
              <a:rPr lang="en-US" altLang="ja-JP" sz="2400" dirty="0"/>
              <a:t>/</a:t>
            </a:r>
            <a:r>
              <a:rPr lang="ja-JP" altLang="en-US" sz="2400" dirty="0"/>
              <a:t>ペアレンタルコントロール</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13</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6" name="Rectangle 15"/>
          <p:cNvSpPr/>
          <p:nvPr/>
        </p:nvSpPr>
        <p:spPr>
          <a:xfrm>
            <a:off x="3635896" y="1484784"/>
            <a:ext cx="4536504" cy="3323987"/>
          </a:xfrm>
          <a:prstGeom prst="rect">
            <a:avLst/>
          </a:prstGeom>
        </p:spPr>
        <p:txBody>
          <a:bodyPr wrap="square">
            <a:spAutoFit/>
          </a:bodyPr>
          <a:lstStyle/>
          <a:p>
            <a:r>
              <a:rPr lang="ja-JP" altLang="en-US" sz="1400" dirty="0">
                <a:latin typeface="メイリオ" pitchFamily="50" charset="-128"/>
                <a:ea typeface="メイリオ" pitchFamily="50" charset="-128"/>
                <a:cs typeface="メイリオ" pitchFamily="50" charset="-128"/>
              </a:rPr>
              <a:t>ペアレンタルコントロールは、</a:t>
            </a:r>
            <a:r>
              <a:rPr lang="en-US" altLang="ja-JP" sz="1400" dirty="0">
                <a:latin typeface="メイリオ" pitchFamily="50" charset="-128"/>
                <a:ea typeface="メイリオ" pitchFamily="50" charset="-128"/>
                <a:cs typeface="メイリオ" pitchFamily="50" charset="-128"/>
              </a:rPr>
              <a:t>Web</a:t>
            </a:r>
            <a:r>
              <a:rPr lang="ja-JP" altLang="en-US" sz="1400" dirty="0">
                <a:latin typeface="メイリオ" pitchFamily="50" charset="-128"/>
                <a:ea typeface="メイリオ" pitchFamily="50" charset="-128"/>
                <a:cs typeface="メイリオ" pitchFamily="50" charset="-128"/>
              </a:rPr>
              <a:t>ページのアクセスを制限したり、特定のアプリケーションの</a:t>
            </a:r>
            <a:r>
              <a:rPr lang="en-US" altLang="ja-JP" sz="1400" dirty="0">
                <a:latin typeface="メイリオ" pitchFamily="50" charset="-128"/>
                <a:ea typeface="メイリオ" pitchFamily="50" charset="-128"/>
                <a:cs typeface="メイリオ" pitchFamily="50" charset="-128"/>
              </a:rPr>
              <a:t>1</a:t>
            </a:r>
            <a:r>
              <a:rPr lang="ja-JP" altLang="en-US" sz="1400" dirty="0">
                <a:latin typeface="メイリオ" pitchFamily="50" charset="-128"/>
                <a:ea typeface="メイリオ" pitchFamily="50" charset="-128"/>
                <a:cs typeface="メイリオ" pitchFamily="50" charset="-128"/>
              </a:rPr>
              <a:t>日の使用時間を制限することが可能です。</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ペアレンタルコントロールの</a:t>
            </a:r>
            <a:r>
              <a:rPr lang="en-US" altLang="ja-JP" sz="1400" dirty="0">
                <a:latin typeface="メイリオ" pitchFamily="50" charset="-128"/>
                <a:ea typeface="メイリオ" pitchFamily="50" charset="-128"/>
                <a:cs typeface="メイリオ" pitchFamily="50" charset="-128"/>
              </a:rPr>
              <a:t>Web</a:t>
            </a:r>
            <a:r>
              <a:rPr lang="ja-JP" altLang="en-US" sz="1400" dirty="0">
                <a:latin typeface="メイリオ" pitchFamily="50" charset="-128"/>
                <a:ea typeface="メイリオ" pitchFamily="50" charset="-128"/>
                <a:cs typeface="メイリオ" pitchFamily="50" charset="-128"/>
              </a:rPr>
              <a:t>ページのアクセス制限はデフォルトの</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SafeBrowser</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（セーフブラウザ）を利用することで機能します。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itchFamily="50" charset="-128"/>
                <a:ea typeface="メイリオ" pitchFamily="50" charset="-128"/>
                <a:cs typeface="メイリオ" pitchFamily="50" charset="-128"/>
              </a:rPr>
              <a:t>ペアレンタルコントロール有効時は、組込みブラウザ、</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Chrome</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Dolphin</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を起動した場合でもセーフブラウザが起動します。</a:t>
            </a:r>
            <a:endParaRPr lang="en-US" altLang="ja-JP" sz="1400" dirty="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a:t>
            </a:r>
          </a:p>
          <a:p>
            <a:r>
              <a:rPr lang="ja-JP" altLang="en-US" sz="1400" dirty="0">
                <a:latin typeface="メイリオ" pitchFamily="50" charset="-128"/>
                <a:ea typeface="メイリオ" pitchFamily="50" charset="-128"/>
                <a:cs typeface="メイリオ" pitchFamily="50" charset="-128"/>
              </a:rPr>
              <a:t>基本画面から「ペアレンタルコントロール」を選択すると左の画面になります。</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１</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次へ をクリックします。</a:t>
            </a:r>
            <a:endParaRPr lang="en-US" altLang="ja-JP" sz="1400" dirty="0">
              <a:latin typeface="メイリオ" pitchFamily="50" charset="-128"/>
              <a:ea typeface="メイリオ" pitchFamily="50" charset="-128"/>
              <a:cs typeface="メイリオ" pitchFamily="50" charset="-128"/>
            </a:endParaRPr>
          </a:p>
        </p:txBody>
      </p:sp>
      <p:sp>
        <p:nvSpPr>
          <p:cNvPr id="11" name="TextBox 12"/>
          <p:cNvSpPr txBox="1"/>
          <p:nvPr/>
        </p:nvSpPr>
        <p:spPr>
          <a:xfrm>
            <a:off x="2358159" y="5528265"/>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1</a:t>
            </a:r>
            <a:endParaRPr lang="en-GB" sz="1200" dirty="0"/>
          </a:p>
        </p:txBody>
      </p:sp>
    </p:spTree>
    <p:extLst>
      <p:ext uri="{BB962C8B-B14F-4D97-AF65-F5344CB8AC3E}">
        <p14:creationId xmlns:p14="http://schemas.microsoft.com/office/powerpoint/2010/main" val="118178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ペアレンタルコントロールを有効にする</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14</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6" name="Rectangle 15"/>
          <p:cNvSpPr/>
          <p:nvPr/>
        </p:nvSpPr>
        <p:spPr>
          <a:xfrm>
            <a:off x="470511" y="5445224"/>
            <a:ext cx="2157274" cy="523220"/>
          </a:xfrm>
          <a:prstGeom prst="rect">
            <a:avLst/>
          </a:prstGeom>
        </p:spPr>
        <p:txBody>
          <a:bodyPr wrap="square">
            <a:spAutoFit/>
          </a:bodyPr>
          <a:lstStyle/>
          <a:p>
            <a:r>
              <a:rPr lang="ja-JP" altLang="en-US" sz="1400" dirty="0">
                <a:latin typeface="メイリオ" pitchFamily="50" charset="-128"/>
                <a:ea typeface="メイリオ" pitchFamily="50" charset="-128"/>
                <a:cs typeface="メイリオ" pitchFamily="50" charset="-128"/>
              </a:rPr>
              <a:t>「この機器管理アプリを有効にする」をクリック</a:t>
            </a:r>
            <a:endParaRPr lang="en-US" altLang="ja-JP" sz="1400" dirty="0">
              <a:latin typeface="メイリオ" pitchFamily="50" charset="-128"/>
              <a:ea typeface="メイリオ" pitchFamily="50" charset="-128"/>
              <a:cs typeface="メイリオ" pitchFamily="50" charset="-128"/>
            </a:endParaRPr>
          </a:p>
        </p:txBody>
      </p:sp>
      <p:pic>
        <p:nvPicPr>
          <p:cNvPr id="3" name="図 2">
            <a:extLst>
              <a:ext uri="{FF2B5EF4-FFF2-40B4-BE49-F238E27FC236}">
                <a16:creationId xmlns:a16="http://schemas.microsoft.com/office/drawing/2014/main" id="{F5C9062C-8D26-48AE-9C75-8E1D782391DD}"/>
              </a:ext>
            </a:extLst>
          </p:cNvPr>
          <p:cNvPicPr>
            <a:picLocks noChangeAspect="1"/>
          </p:cNvPicPr>
          <p:nvPr/>
        </p:nvPicPr>
        <p:blipFill>
          <a:blip r:embed="rId2"/>
          <a:stretch>
            <a:fillRect/>
          </a:stretch>
        </p:blipFill>
        <p:spPr>
          <a:xfrm>
            <a:off x="467545" y="1256837"/>
            <a:ext cx="2160239" cy="3816423"/>
          </a:xfrm>
          <a:prstGeom prst="rect">
            <a:avLst/>
          </a:prstGeom>
          <a:ln>
            <a:solidFill>
              <a:schemeClr val="accent1"/>
            </a:solidFill>
          </a:ln>
        </p:spPr>
      </p:pic>
      <p:pic>
        <p:nvPicPr>
          <p:cNvPr id="4" name="図 3">
            <a:extLst>
              <a:ext uri="{FF2B5EF4-FFF2-40B4-BE49-F238E27FC236}">
                <a16:creationId xmlns:a16="http://schemas.microsoft.com/office/drawing/2014/main" id="{90272B5E-D83C-4BE8-8F4D-BACCCC7EA7CE}"/>
              </a:ext>
            </a:extLst>
          </p:cNvPr>
          <p:cNvPicPr>
            <a:picLocks noChangeAspect="1"/>
          </p:cNvPicPr>
          <p:nvPr/>
        </p:nvPicPr>
        <p:blipFill>
          <a:blip r:embed="rId3"/>
          <a:stretch>
            <a:fillRect/>
          </a:stretch>
        </p:blipFill>
        <p:spPr>
          <a:xfrm>
            <a:off x="4860032" y="1256839"/>
            <a:ext cx="1870918" cy="3816421"/>
          </a:xfrm>
          <a:prstGeom prst="rect">
            <a:avLst/>
          </a:prstGeom>
          <a:ln>
            <a:solidFill>
              <a:schemeClr val="accent1"/>
            </a:solidFill>
          </a:ln>
        </p:spPr>
      </p:pic>
      <p:pic>
        <p:nvPicPr>
          <p:cNvPr id="5" name="図 4">
            <a:extLst>
              <a:ext uri="{FF2B5EF4-FFF2-40B4-BE49-F238E27FC236}">
                <a16:creationId xmlns:a16="http://schemas.microsoft.com/office/drawing/2014/main" id="{F6360043-5172-423D-921B-D5C5B4E2E5CC}"/>
              </a:ext>
            </a:extLst>
          </p:cNvPr>
          <p:cNvPicPr>
            <a:picLocks noChangeAspect="1"/>
          </p:cNvPicPr>
          <p:nvPr/>
        </p:nvPicPr>
        <p:blipFill>
          <a:blip r:embed="rId4"/>
          <a:stretch>
            <a:fillRect/>
          </a:stretch>
        </p:blipFill>
        <p:spPr>
          <a:xfrm>
            <a:off x="6805538" y="1252387"/>
            <a:ext cx="1870918" cy="3816421"/>
          </a:xfrm>
          <a:prstGeom prst="rect">
            <a:avLst/>
          </a:prstGeom>
        </p:spPr>
      </p:pic>
      <p:pic>
        <p:nvPicPr>
          <p:cNvPr id="15" name="図 14">
            <a:extLst>
              <a:ext uri="{FF2B5EF4-FFF2-40B4-BE49-F238E27FC236}">
                <a16:creationId xmlns:a16="http://schemas.microsoft.com/office/drawing/2014/main" id="{613CC083-914C-498D-B997-F478B39E7548}"/>
              </a:ext>
            </a:extLst>
          </p:cNvPr>
          <p:cNvPicPr>
            <a:picLocks noChangeAspect="1"/>
          </p:cNvPicPr>
          <p:nvPr/>
        </p:nvPicPr>
        <p:blipFill>
          <a:blip r:embed="rId5"/>
          <a:stretch>
            <a:fillRect/>
          </a:stretch>
        </p:blipFill>
        <p:spPr>
          <a:xfrm>
            <a:off x="2702372" y="1268760"/>
            <a:ext cx="2083072" cy="3816424"/>
          </a:xfrm>
          <a:prstGeom prst="rect">
            <a:avLst/>
          </a:prstGeom>
          <a:ln>
            <a:solidFill>
              <a:schemeClr val="accent1"/>
            </a:solidFill>
          </a:ln>
        </p:spPr>
      </p:pic>
      <p:sp>
        <p:nvSpPr>
          <p:cNvPr id="19" name="Rectangle 15">
            <a:extLst>
              <a:ext uri="{FF2B5EF4-FFF2-40B4-BE49-F238E27FC236}">
                <a16:creationId xmlns:a16="http://schemas.microsoft.com/office/drawing/2014/main" id="{7C4047EE-038F-4AB4-AB8D-93789FDB48AA}"/>
              </a:ext>
            </a:extLst>
          </p:cNvPr>
          <p:cNvSpPr/>
          <p:nvPr/>
        </p:nvSpPr>
        <p:spPr>
          <a:xfrm>
            <a:off x="4939115" y="5447674"/>
            <a:ext cx="3734374" cy="523220"/>
          </a:xfrm>
          <a:prstGeom prst="rect">
            <a:avLst/>
          </a:prstGeom>
        </p:spPr>
        <p:txBody>
          <a:bodyPr wrap="square">
            <a:spAutoFit/>
          </a:bodyPr>
          <a:lstStyle/>
          <a:p>
            <a:r>
              <a:rPr lang="ja-JP" altLang="en-US" sz="1400" dirty="0">
                <a:latin typeface="メイリオ" pitchFamily="50" charset="-128"/>
                <a:ea typeface="メイリオ" pitchFamily="50" charset="-128"/>
                <a:cs typeface="メイリオ" pitchFamily="50" charset="-128"/>
              </a:rPr>
              <a:t>ユーザ補助を有効にする（サービス</a:t>
            </a:r>
            <a:r>
              <a:rPr lang="en-US" altLang="ja-JP" sz="1400" dirty="0">
                <a:latin typeface="メイリオ" pitchFamily="50" charset="-128"/>
                <a:ea typeface="メイリオ" pitchFamily="50" charset="-128"/>
                <a:cs typeface="メイリオ" pitchFamily="50" charset="-128"/>
              </a:rPr>
              <a:t>/</a:t>
            </a:r>
          </a:p>
          <a:p>
            <a:r>
              <a:rPr lang="en-US" altLang="ja-JP" sz="1400" dirty="0">
                <a:latin typeface="メイリオ" pitchFamily="50" charset="-128"/>
                <a:ea typeface="メイリオ" pitchFamily="50" charset="-128"/>
                <a:cs typeface="メイリオ" pitchFamily="50" charset="-128"/>
              </a:rPr>
              <a:t>F-</a:t>
            </a:r>
            <a:r>
              <a:rPr lang="en-US" altLang="ja-JP" sz="1400" dirty="0" err="1">
                <a:latin typeface="メイリオ" pitchFamily="50" charset="-128"/>
                <a:ea typeface="メイリオ" pitchFamily="50" charset="-128"/>
                <a:cs typeface="メイリオ" pitchFamily="50" charset="-128"/>
              </a:rPr>
              <a:t>SecureMobileSecurity</a:t>
            </a:r>
            <a:r>
              <a:rPr lang="ja-JP" altLang="en-US" sz="1400" dirty="0">
                <a:latin typeface="メイリオ" pitchFamily="50" charset="-128"/>
                <a:ea typeface="メイリオ" pitchFamily="50" charset="-128"/>
                <a:cs typeface="メイリオ" pitchFamily="50" charset="-128"/>
              </a:rPr>
              <a:t>を</a:t>
            </a:r>
            <a:r>
              <a:rPr lang="en-US" altLang="ja-JP" sz="1400" dirty="0">
                <a:latin typeface="メイリオ" pitchFamily="50" charset="-128"/>
                <a:ea typeface="メイリオ" pitchFamily="50" charset="-128"/>
                <a:cs typeface="メイリオ" pitchFamily="50" charset="-128"/>
              </a:rPr>
              <a:t>On</a:t>
            </a:r>
            <a:r>
              <a:rPr lang="ja-JP" altLang="en-US" sz="1400" dirty="0">
                <a:latin typeface="メイリオ" pitchFamily="50" charset="-128"/>
                <a:ea typeface="メイリオ" pitchFamily="50" charset="-128"/>
                <a:cs typeface="メイリオ" pitchFamily="50" charset="-128"/>
              </a:rPr>
              <a:t>にします）</a:t>
            </a:r>
            <a:endParaRPr lang="en-US" altLang="ja-JP" sz="1400" dirty="0">
              <a:latin typeface="メイリオ" pitchFamily="50" charset="-128"/>
              <a:ea typeface="メイリオ" pitchFamily="50" charset="-128"/>
              <a:cs typeface="メイリオ" pitchFamily="50" charset="-128"/>
            </a:endParaRPr>
          </a:p>
        </p:txBody>
      </p:sp>
      <p:sp>
        <p:nvSpPr>
          <p:cNvPr id="20" name="Rectangle 15">
            <a:extLst>
              <a:ext uri="{FF2B5EF4-FFF2-40B4-BE49-F238E27FC236}">
                <a16:creationId xmlns:a16="http://schemas.microsoft.com/office/drawing/2014/main" id="{12EB97CA-8418-4B82-B089-F81A95809971}"/>
              </a:ext>
            </a:extLst>
          </p:cNvPr>
          <p:cNvSpPr/>
          <p:nvPr/>
        </p:nvSpPr>
        <p:spPr>
          <a:xfrm>
            <a:off x="2702758" y="5498068"/>
            <a:ext cx="2157274" cy="523220"/>
          </a:xfrm>
          <a:prstGeom prst="rect">
            <a:avLst/>
          </a:prstGeom>
        </p:spPr>
        <p:txBody>
          <a:bodyPr wrap="square">
            <a:spAutoFit/>
          </a:bodyPr>
          <a:lstStyle/>
          <a:p>
            <a:r>
              <a:rPr lang="ja-JP" altLang="en-US" sz="1400" dirty="0">
                <a:latin typeface="メイリオ" pitchFamily="50" charset="-128"/>
                <a:ea typeface="メイリオ" pitchFamily="50" charset="-128"/>
                <a:cs typeface="メイリオ" pitchFamily="50" charset="-128"/>
              </a:rPr>
              <a:t>セキュリティコードを設定する</a:t>
            </a:r>
            <a:endParaRPr lang="en-US" altLang="ja-JP" sz="14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3551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1F4BED30-7A74-45F7-9FA5-FBD50B57BA7A}"/>
              </a:ext>
            </a:extLst>
          </p:cNvPr>
          <p:cNvPicPr>
            <a:picLocks noChangeAspect="1"/>
          </p:cNvPicPr>
          <p:nvPr/>
        </p:nvPicPr>
        <p:blipFill>
          <a:blip r:embed="rId2"/>
          <a:stretch>
            <a:fillRect/>
          </a:stretch>
        </p:blipFill>
        <p:spPr>
          <a:xfrm>
            <a:off x="771714" y="1200022"/>
            <a:ext cx="2720166" cy="4964303"/>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ペアレンタルコントロール機能設定</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15</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3" name="TextBox 12"/>
          <p:cNvSpPr txBox="1"/>
          <p:nvPr/>
        </p:nvSpPr>
        <p:spPr>
          <a:xfrm>
            <a:off x="1873202" y="1297104"/>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1</a:t>
            </a:r>
            <a:endParaRPr lang="en-GB" sz="1200" dirty="0"/>
          </a:p>
        </p:txBody>
      </p:sp>
      <p:sp>
        <p:nvSpPr>
          <p:cNvPr id="19" name="Rounded Rectangle 18"/>
          <p:cNvSpPr/>
          <p:nvPr/>
        </p:nvSpPr>
        <p:spPr bwMode="auto">
          <a:xfrm>
            <a:off x="683568" y="1556792"/>
            <a:ext cx="2880320" cy="4464496"/>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14" name="Rectangle 1"/>
          <p:cNvSpPr>
            <a:spLocks noChangeArrowheads="1"/>
          </p:cNvSpPr>
          <p:nvPr/>
        </p:nvSpPr>
        <p:spPr bwMode="auto">
          <a:xfrm>
            <a:off x="3707904" y="1953707"/>
            <a:ext cx="4320480" cy="34163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ja-JP" sz="1400" dirty="0">
                <a:latin typeface="メイリオ" pitchFamily="50" charset="-128"/>
                <a:ea typeface="メイリオ" pitchFamily="50" charset="-128"/>
                <a:cs typeface="メイリオ" pitchFamily="50" charset="-128"/>
              </a:rPr>
              <a:t>(1)</a:t>
            </a:r>
          </a:p>
          <a:p>
            <a:pPr lvl="0" fontAlgn="base">
              <a:spcBef>
                <a:spcPct val="0"/>
              </a:spcBef>
              <a:spcAft>
                <a:spcPct val="0"/>
              </a:spcAft>
            </a:pPr>
            <a:endParaRPr lang="en-US" altLang="ja-JP" sz="10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・時間制限 </a:t>
            </a:r>
            <a:r>
              <a:rPr lang="en-US" altLang="ja-JP" sz="1400" dirty="0">
                <a:latin typeface="メイリオ" pitchFamily="50" charset="-128"/>
                <a:ea typeface="メイリオ" pitchFamily="50" charset="-128"/>
                <a:cs typeface="メイリオ" pitchFamily="50" charset="-128"/>
              </a:rPr>
              <a:t>Off-On</a:t>
            </a:r>
          </a:p>
          <a:p>
            <a:r>
              <a:rPr lang="ja-JP" altLang="en-US" sz="1400" dirty="0">
                <a:latin typeface="メイリオ" pitchFamily="50" charset="-128"/>
                <a:ea typeface="メイリオ" pitchFamily="50" charset="-128"/>
                <a:cs typeface="メイリオ" pitchFamily="50" charset="-128"/>
              </a:rPr>
              <a:t>   初期値は、左 </a:t>
            </a:r>
            <a:r>
              <a:rPr lang="en-US" altLang="ja-JP" sz="1400" dirty="0">
                <a:latin typeface="メイリオ" pitchFamily="50" charset="-128"/>
                <a:ea typeface="メイリオ" pitchFamily="50" charset="-128"/>
                <a:cs typeface="メイリオ" pitchFamily="50" charset="-128"/>
              </a:rPr>
              <a:t>Off</a:t>
            </a:r>
            <a:r>
              <a:rPr lang="ja-JP" altLang="en-US" sz="1400" dirty="0">
                <a:latin typeface="メイリオ" pitchFamily="50" charset="-128"/>
                <a:ea typeface="メイリオ" pitchFamily="50" charset="-128"/>
                <a:cs typeface="メイリオ" pitchFamily="50" charset="-128"/>
              </a:rPr>
              <a:t>になっています。ボタンを右</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へスライドさせると</a:t>
            </a:r>
            <a:r>
              <a:rPr lang="en-US" altLang="ja-JP" sz="1400" dirty="0">
                <a:latin typeface="メイリオ" pitchFamily="50" charset="-128"/>
                <a:ea typeface="メイリオ" pitchFamily="50" charset="-128"/>
                <a:cs typeface="メイリオ" pitchFamily="50" charset="-128"/>
              </a:rPr>
              <a:t>On</a:t>
            </a:r>
            <a:r>
              <a:rPr lang="ja-JP" altLang="en-US" sz="1400" dirty="0">
                <a:latin typeface="メイリオ" pitchFamily="50" charset="-128"/>
                <a:ea typeface="メイリオ" pitchFamily="50" charset="-128"/>
                <a:cs typeface="メイリオ" pitchFamily="50" charset="-128"/>
              </a:rPr>
              <a:t>になります。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そして、時間制限の対象となるアプリを選択し、</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1</a:t>
            </a:r>
            <a:r>
              <a:rPr lang="ja-JP" altLang="en-US" sz="1400" dirty="0">
                <a:latin typeface="メイリオ" pitchFamily="50" charset="-128"/>
                <a:ea typeface="メイリオ" pitchFamily="50" charset="-128"/>
                <a:cs typeface="メイリオ" pitchFamily="50" charset="-128"/>
              </a:rPr>
              <a:t>日の使用制限を設定。</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0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・ブロックしたコンテンツ</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ブロックする</a:t>
            </a:r>
            <a:r>
              <a:rPr lang="en-US" altLang="ja-JP" sz="1400" dirty="0">
                <a:latin typeface="メイリオ" pitchFamily="50" charset="-128"/>
                <a:ea typeface="メイリオ" pitchFamily="50" charset="-128"/>
                <a:cs typeface="メイリオ" pitchFamily="50" charset="-128"/>
              </a:rPr>
              <a:t>Web</a:t>
            </a:r>
            <a:r>
              <a:rPr lang="ja-JP" altLang="en-US" sz="1400" dirty="0">
                <a:latin typeface="メイリオ" pitchFamily="50" charset="-128"/>
                <a:ea typeface="メイリオ" pitchFamily="50" charset="-128"/>
                <a:cs typeface="メイリオ" pitchFamily="50" charset="-128"/>
              </a:rPr>
              <a:t>コンテンツのカテゴリを</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設定。</a:t>
            </a: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ブロックするアプリケーションを選択。</a:t>
            </a: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・セキュリティコードの変更</a:t>
            </a: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・セキュリティコードのリセットを可能にする為</a:t>
            </a:r>
            <a:endParaRPr lang="en-US" altLang="ja-JP" sz="1400" dirty="0">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   のメールアドレスを設定します。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9121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74B838F-6882-4ECF-9F7A-068BB0C3E0DE}"/>
              </a:ext>
            </a:extLst>
          </p:cNvPr>
          <p:cNvPicPr>
            <a:picLocks noChangeAspect="1"/>
          </p:cNvPicPr>
          <p:nvPr/>
        </p:nvPicPr>
        <p:blipFill>
          <a:blip r:embed="rId2"/>
          <a:stretch>
            <a:fillRect/>
          </a:stretch>
        </p:blipFill>
        <p:spPr>
          <a:xfrm>
            <a:off x="591330" y="1237391"/>
            <a:ext cx="2837254" cy="4927913"/>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ブラウザ保護 </a:t>
            </a:r>
            <a:r>
              <a:rPr lang="en-US" altLang="ja-JP" sz="2400" dirty="0"/>
              <a:t>/</a:t>
            </a:r>
            <a:r>
              <a:rPr lang="ja-JP" altLang="en-US" sz="2400" dirty="0"/>
              <a:t> セーフブラウジング</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16</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20" name="Rectangle 1"/>
          <p:cNvSpPr>
            <a:spLocks noChangeArrowheads="1"/>
          </p:cNvSpPr>
          <p:nvPr/>
        </p:nvSpPr>
        <p:spPr bwMode="auto">
          <a:xfrm>
            <a:off x="3580567" y="1655942"/>
            <a:ext cx="4861048" cy="375487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個人情報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クレジットカード情報、ユーザアカウント情 </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報、パスワードなど</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を盗む</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サイトからユーザを保護します。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itchFamily="50" charset="-128"/>
                <a:ea typeface="メイリオ" pitchFamily="50" charset="-128"/>
                <a:cs typeface="メイリオ" pitchFamily="50" charset="-128"/>
              </a:rPr>
              <a:t>セーフブラウジングは透過的に動作し、危険なサイトにアクセスしようとした場合、ブロックされ、通知画面になります。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基本画面から「セーフブラウジング」を選択すると左の画面になります。</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１</a:t>
            </a:r>
            <a:r>
              <a:rPr lang="en-US" altLang="ja-JP"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「デフォルトに設定」：</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ペアレンタルコントロールが</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off</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の場合、</a:t>
            </a:r>
            <a:endParaRPr lang="en-US" altLang="ja-JP" sz="1400" dirty="0">
              <a:latin typeface="メイリオ" pitchFamily="50" charset="-128"/>
              <a:ea typeface="メイリオ" pitchFamily="50" charset="-128"/>
              <a:cs typeface="メイリオ" pitchFamily="50" charset="-128"/>
            </a:endParaRPr>
          </a:p>
          <a:p>
            <a:r>
              <a:rPr lang="en-US" altLang="ja-JP" sz="1400" dirty="0">
                <a:latin typeface="メイリオ" pitchFamily="50" charset="-128"/>
                <a:ea typeface="メイリオ" pitchFamily="50" charset="-128"/>
                <a:cs typeface="メイリオ" pitchFamily="50" charset="-128"/>
              </a:rPr>
              <a:t>Safe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itchFamily="50" charset="-128"/>
                <a:ea typeface="メイリオ" pitchFamily="50" charset="-128"/>
                <a:cs typeface="メイリオ" pitchFamily="50" charset="-128"/>
              </a:rPr>
              <a:t>Browser</a:t>
            </a:r>
            <a:r>
              <a:rPr lang="ja-JP" altLang="en-US" sz="1400" dirty="0">
                <a:latin typeface="メイリオ" pitchFamily="50" charset="-128"/>
                <a:ea typeface="メイリオ" pitchFamily="50" charset="-128"/>
                <a:cs typeface="メイリオ" pitchFamily="50" charset="-128"/>
              </a:rPr>
              <a:t>をデフォルトのブラウザに設定できます。</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セーフブラウジングが機能するブラウザ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Safe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Browser</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のみを表示しています。</a:t>
            </a:r>
            <a:endParaRPr lang="en-US" altLang="ja-JP" sz="1400" dirty="0">
              <a:latin typeface="メイリオ" pitchFamily="50" charset="-128"/>
              <a:ea typeface="メイリオ" pitchFamily="50" charset="-128"/>
              <a:cs typeface="メイリオ" pitchFamily="50" charset="-128"/>
            </a:endParaRPr>
          </a:p>
        </p:txBody>
      </p:sp>
      <p:sp>
        <p:nvSpPr>
          <p:cNvPr id="13" name="TextBox 12"/>
          <p:cNvSpPr txBox="1"/>
          <p:nvPr/>
        </p:nvSpPr>
        <p:spPr>
          <a:xfrm>
            <a:off x="3366271" y="5600273"/>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1</a:t>
            </a:r>
            <a:endParaRPr lang="en-GB" sz="1200" dirty="0"/>
          </a:p>
        </p:txBody>
      </p:sp>
      <p:sp>
        <p:nvSpPr>
          <p:cNvPr id="12" name="Rounded Rectangle 11"/>
          <p:cNvSpPr/>
          <p:nvPr/>
        </p:nvSpPr>
        <p:spPr bwMode="auto">
          <a:xfrm>
            <a:off x="714348" y="5733256"/>
            <a:ext cx="2633516" cy="432048"/>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Tree>
    <p:extLst>
      <p:ext uri="{BB962C8B-B14F-4D97-AF65-F5344CB8AC3E}">
        <p14:creationId xmlns:p14="http://schemas.microsoft.com/office/powerpoint/2010/main" val="217799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ブラウザ保護 </a:t>
            </a:r>
            <a:r>
              <a:rPr lang="en-US" altLang="ja-JP" sz="2400" dirty="0"/>
              <a:t>/</a:t>
            </a:r>
            <a:r>
              <a:rPr lang="ja-JP" altLang="en-US" sz="2400" dirty="0"/>
              <a:t> バンキング保護</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17</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20" name="Rectangle 1"/>
          <p:cNvSpPr>
            <a:spLocks noChangeArrowheads="1"/>
          </p:cNvSpPr>
          <p:nvPr/>
        </p:nvSpPr>
        <p:spPr bwMode="auto">
          <a:xfrm>
            <a:off x="3995936" y="1378226"/>
            <a:ext cx="4087777"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400" dirty="0">
                <a:latin typeface="メイリオ" pitchFamily="50" charset="-128"/>
                <a:ea typeface="メイリオ" pitchFamily="50" charset="-128"/>
                <a:cs typeface="メイリオ" pitchFamily="50" charset="-128"/>
              </a:rPr>
              <a:t>メニューアイコンから「バンキング保護」を選択すると左の画面になります。</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「セーフブラウザ」をクリックすると</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ブラウザ </a:t>
            </a:r>
            <a:r>
              <a:rPr lang="en-US" altLang="ja-JP" sz="1400" dirty="0">
                <a:latin typeface="メイリオ" pitchFamily="50" charset="-128"/>
                <a:ea typeface="メイリオ" pitchFamily="50" charset="-128"/>
                <a:cs typeface="メイリオ" pitchFamily="50" charset="-128"/>
              </a:rPr>
              <a:t>Safe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Browser</a:t>
            </a:r>
            <a:r>
              <a:rPr lang="ja-JP" altLang="en-US" sz="1400" dirty="0">
                <a:latin typeface="メイリオ" pitchFamily="50" charset="-128"/>
                <a:ea typeface="メイリオ" pitchFamily="50" charset="-128"/>
                <a:cs typeface="メイリオ" pitchFamily="50" charset="-128"/>
              </a:rPr>
              <a:t> が起動します。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バンキング保護は、</a:t>
            </a:r>
            <a:r>
              <a:rPr lang="en-US" altLang="ja-JP" sz="1400" dirty="0">
                <a:latin typeface="メイリオ" pitchFamily="50" charset="-128"/>
                <a:ea typeface="メイリオ" pitchFamily="50" charset="-128"/>
                <a:cs typeface="メイリオ" pitchFamily="50" charset="-128"/>
              </a:rPr>
              <a:t> Safe</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Browser</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を使用しているときにのみ有効になります。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使用できる銀行サイトにアクセスした際に「信頼できるバンキングサイトにアクセスしました」と表示されます。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Box 12"/>
          <p:cNvSpPr txBox="1"/>
          <p:nvPr/>
        </p:nvSpPr>
        <p:spPr>
          <a:xfrm>
            <a:off x="2434858" y="5323912"/>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1</a:t>
            </a:r>
            <a:endParaRPr lang="en-GB" sz="1200" dirty="0"/>
          </a:p>
        </p:txBody>
      </p:sp>
      <p:sp>
        <p:nvSpPr>
          <p:cNvPr id="12" name="Rounded Rectangle 11"/>
          <p:cNvSpPr/>
          <p:nvPr/>
        </p:nvSpPr>
        <p:spPr bwMode="auto">
          <a:xfrm>
            <a:off x="1935494" y="5616518"/>
            <a:ext cx="1412370" cy="548786"/>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pic>
        <p:nvPicPr>
          <p:cNvPr id="7" name="図 6">
            <a:extLst>
              <a:ext uri="{FF2B5EF4-FFF2-40B4-BE49-F238E27FC236}">
                <a16:creationId xmlns:a16="http://schemas.microsoft.com/office/drawing/2014/main" id="{5E081689-243F-477A-AE2E-B5E6DB24B597}"/>
              </a:ext>
            </a:extLst>
          </p:cNvPr>
          <p:cNvPicPr>
            <a:picLocks noChangeAspect="1"/>
          </p:cNvPicPr>
          <p:nvPr/>
        </p:nvPicPr>
        <p:blipFill>
          <a:blip r:embed="rId2"/>
          <a:stretch>
            <a:fillRect/>
          </a:stretch>
        </p:blipFill>
        <p:spPr>
          <a:xfrm>
            <a:off x="512271" y="1243625"/>
            <a:ext cx="3123625" cy="4849671"/>
          </a:xfrm>
          <a:prstGeom prst="rect">
            <a:avLst/>
          </a:prstGeom>
          <a:ln>
            <a:solidFill>
              <a:schemeClr val="accent1"/>
            </a:solidFill>
          </a:ln>
        </p:spPr>
      </p:pic>
    </p:spTree>
    <p:extLst>
      <p:ext uri="{BB962C8B-B14F-4D97-AF65-F5344CB8AC3E}">
        <p14:creationId xmlns:p14="http://schemas.microsoft.com/office/powerpoint/2010/main" val="329234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統計情報</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18</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20" name="Rectangle 1"/>
          <p:cNvSpPr>
            <a:spLocks noChangeArrowheads="1"/>
          </p:cNvSpPr>
          <p:nvPr/>
        </p:nvSpPr>
        <p:spPr bwMode="auto">
          <a:xfrm>
            <a:off x="3455368" y="1395933"/>
            <a:ext cx="4861048" cy="138499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モバイルセキュリティで実行した過去</a:t>
            </a:r>
            <a:r>
              <a:rPr lang="en-US" altLang="ja-JP" sz="1400" dirty="0">
                <a:latin typeface="メイリオ" pitchFamily="50" charset="-128"/>
                <a:ea typeface="メイリオ" pitchFamily="50" charset="-128"/>
                <a:cs typeface="メイリオ" pitchFamily="50" charset="-128"/>
              </a:rPr>
              <a:t>30</a:t>
            </a:r>
            <a:r>
              <a:rPr lang="ja-JP" altLang="en-US" sz="1400" dirty="0">
                <a:latin typeface="メイリオ" pitchFamily="50" charset="-128"/>
                <a:ea typeface="メイリオ" pitchFamily="50" charset="-128"/>
                <a:cs typeface="メイリオ" pitchFamily="50" charset="-128"/>
              </a:rPr>
              <a:t>日間の統計情報をグラフ表示します。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・スキャンしたアプリ</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・チェックした</a:t>
            </a:r>
            <a:r>
              <a:rPr lang="en-US" altLang="ja-JP" sz="1400" dirty="0">
                <a:latin typeface="メイリオ" pitchFamily="50" charset="-128"/>
                <a:ea typeface="メイリオ" pitchFamily="50" charset="-128"/>
                <a:cs typeface="メイリオ" pitchFamily="50" charset="-128"/>
              </a:rPr>
              <a:t>Web</a:t>
            </a:r>
            <a:r>
              <a:rPr lang="ja-JP" altLang="en-US" sz="1400" dirty="0">
                <a:latin typeface="メイリオ" pitchFamily="50" charset="-128"/>
                <a:ea typeface="メイリオ" pitchFamily="50" charset="-128"/>
                <a:cs typeface="メイリオ" pitchFamily="50" charset="-128"/>
              </a:rPr>
              <a:t>サイト</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fi-FI" altLang="ja-JP" sz="1400" dirty="0">
              <a:latin typeface="メイリオ" pitchFamily="50" charset="-128"/>
              <a:ea typeface="メイリオ" pitchFamily="50" charset="-128"/>
              <a:cs typeface="メイリオ"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233377"/>
            <a:ext cx="2736305" cy="4931927"/>
          </a:xfrm>
          <a:prstGeom prst="rect">
            <a:avLst/>
          </a:prstGeom>
          <a:ln>
            <a:solidFill>
              <a:schemeClr val="accent1"/>
            </a:solidFill>
          </a:ln>
        </p:spPr>
      </p:pic>
    </p:spTree>
    <p:extLst>
      <p:ext uri="{BB962C8B-B14F-4D97-AF65-F5344CB8AC3E}">
        <p14:creationId xmlns:p14="http://schemas.microsoft.com/office/powerpoint/2010/main" val="380446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3F697DC-6E8E-4192-AE29-81B667BE431D}"/>
              </a:ext>
            </a:extLst>
          </p:cNvPr>
          <p:cNvPicPr>
            <a:picLocks noChangeAspect="1"/>
          </p:cNvPicPr>
          <p:nvPr/>
        </p:nvPicPr>
        <p:blipFill>
          <a:blip r:embed="rId3"/>
          <a:stretch>
            <a:fillRect/>
          </a:stretch>
        </p:blipFill>
        <p:spPr>
          <a:xfrm>
            <a:off x="468313" y="1245935"/>
            <a:ext cx="3108736" cy="4991377"/>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メニューリスト  設定、バージョン情報</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19</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20" name="Rectangle 1"/>
          <p:cNvSpPr>
            <a:spLocks noChangeArrowheads="1"/>
          </p:cNvSpPr>
          <p:nvPr/>
        </p:nvSpPr>
        <p:spPr bwMode="auto">
          <a:xfrm>
            <a:off x="3814639" y="1268760"/>
            <a:ext cx="4861048" cy="313932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600" b="1" dirty="0">
                <a:latin typeface="メイリオ" pitchFamily="50" charset="-128"/>
                <a:ea typeface="メイリオ" pitchFamily="50" charset="-128"/>
                <a:cs typeface="メイリオ" pitchFamily="50" charset="-128"/>
              </a:rPr>
              <a:t>＜設定＞</a:t>
            </a:r>
            <a:endParaRPr lang="en-US" altLang="ja-JP" sz="1600" b="1"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データ使用：自動更新のタイミング</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利用可能なネットワークを使用：</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WiFi+3G</a:t>
            </a:r>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4G/LTE</a:t>
            </a:r>
            <a:r>
              <a:rPr lang="ja-JP" altLang="en-US" sz="1400" dirty="0">
                <a:latin typeface="メイリオ" pitchFamily="50" charset="-128"/>
                <a:ea typeface="メイリオ" pitchFamily="50" charset="-128"/>
                <a:cs typeface="メイリオ" pitchFamily="50" charset="-128"/>
              </a:rPr>
              <a:t>接続時自動更新</a:t>
            </a:r>
            <a:endParaRPr lang="en-US" altLang="ja-JP" sz="1400" dirty="0">
              <a:latin typeface="メイリオ" pitchFamily="50" charset="-128"/>
              <a:ea typeface="メイリオ" pitchFamily="50" charset="-128"/>
              <a:cs typeface="メイリオ" pitchFamily="50" charset="-128"/>
            </a:endParaRPr>
          </a:p>
          <a:p>
            <a:r>
              <a:rPr lang="en-US" altLang="ja-JP" sz="1400" dirty="0" err="1">
                <a:latin typeface="メイリオ" pitchFamily="50" charset="-128"/>
                <a:ea typeface="メイリオ" pitchFamily="50" charset="-128"/>
                <a:cs typeface="メイリオ" pitchFamily="50" charset="-128"/>
              </a:rPr>
              <a:t>WiFi</a:t>
            </a:r>
            <a:r>
              <a:rPr lang="ja-JP" altLang="en-US" sz="1400" dirty="0">
                <a:latin typeface="メイリオ" pitchFamily="50" charset="-128"/>
                <a:ea typeface="メイリオ" pitchFamily="50" charset="-128"/>
                <a:cs typeface="メイリオ" pitchFamily="50" charset="-128"/>
              </a:rPr>
              <a:t>ネットワークのみ：</a:t>
            </a:r>
            <a:r>
              <a:rPr lang="en-US" altLang="ja-JP" sz="1400" dirty="0">
                <a:latin typeface="メイリオ" pitchFamily="50" charset="-128"/>
                <a:ea typeface="メイリオ" pitchFamily="50" charset="-128"/>
                <a:cs typeface="メイリオ" pitchFamily="50" charset="-128"/>
              </a:rPr>
              <a:t> </a:t>
            </a:r>
            <a:r>
              <a:rPr lang="en-US" altLang="ja-JP" sz="1400" dirty="0" err="1">
                <a:latin typeface="メイリオ" pitchFamily="50" charset="-128"/>
                <a:ea typeface="メイリオ" pitchFamily="50" charset="-128"/>
                <a:cs typeface="メイリオ" pitchFamily="50" charset="-128"/>
              </a:rPr>
              <a:t>WiFi</a:t>
            </a:r>
            <a:r>
              <a:rPr lang="ja-JP" altLang="en-US" sz="1400" dirty="0">
                <a:latin typeface="メイリオ" pitchFamily="50" charset="-128"/>
                <a:ea typeface="メイリオ" pitchFamily="50" charset="-128"/>
                <a:cs typeface="メイリオ" pitchFamily="50" charset="-128"/>
              </a:rPr>
              <a:t>接続時のみ自動更新</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通知：</a:t>
            </a:r>
            <a:r>
              <a:rPr lang="en-US" altLang="ja-JP" sz="1400" dirty="0">
                <a:latin typeface="メイリオ" pitchFamily="50" charset="-128"/>
                <a:ea typeface="メイリオ" pitchFamily="50" charset="-128"/>
                <a:cs typeface="メイリオ" pitchFamily="50" charset="-128"/>
              </a:rPr>
              <a:t>F-Secure</a:t>
            </a:r>
            <a:r>
              <a:rPr lang="ja-JP" altLang="en-US" sz="1400" dirty="0">
                <a:latin typeface="メイリオ" pitchFamily="50" charset="-128"/>
                <a:ea typeface="メイリオ" pitchFamily="50" charset="-128"/>
                <a:cs typeface="メイリオ" pitchFamily="50" charset="-128"/>
              </a:rPr>
              <a:t> </a:t>
            </a:r>
            <a:r>
              <a:rPr lang="en-US" altLang="ja-JP" sz="1400" dirty="0" err="1">
                <a:latin typeface="メイリオ" pitchFamily="50" charset="-128"/>
                <a:ea typeface="メイリオ" pitchFamily="50" charset="-128"/>
                <a:cs typeface="メイリオ" pitchFamily="50" charset="-128"/>
              </a:rPr>
              <a:t>Mobaile</a:t>
            </a:r>
            <a:r>
              <a:rPr lang="ja-JP" altLang="en-US" sz="1400" dirty="0">
                <a:latin typeface="メイリオ" pitchFamily="50" charset="-128"/>
                <a:ea typeface="メイリオ" pitchFamily="50" charset="-128"/>
                <a:cs typeface="メイリオ" pitchFamily="50" charset="-128"/>
              </a:rPr>
              <a:t> </a:t>
            </a:r>
            <a:r>
              <a:rPr lang="en-US" altLang="ja-JP" sz="1400" dirty="0">
                <a:latin typeface="メイリオ" pitchFamily="50" charset="-128"/>
                <a:ea typeface="メイリオ" pitchFamily="50" charset="-128"/>
                <a:cs typeface="メイリオ" pitchFamily="50" charset="-128"/>
              </a:rPr>
              <a:t>Security</a:t>
            </a:r>
            <a:r>
              <a:rPr lang="ja-JP" altLang="en-US" sz="1400" dirty="0">
                <a:latin typeface="メイリオ" pitchFamily="50" charset="-128"/>
                <a:ea typeface="メイリオ" pitchFamily="50" charset="-128"/>
                <a:cs typeface="メイリオ" pitchFamily="50" charset="-128"/>
              </a:rPr>
              <a:t>からの通知を表示</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アプリの通知 で設定する。</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使用アナリティクス：製品改善の為のデータ提供の許可</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ライセンスキーコードの変更</a:t>
            </a:r>
            <a:endParaRPr lang="en-US" altLang="ja-JP" sz="1400" dirty="0">
              <a:latin typeface="メイリオ" pitchFamily="50" charset="-128"/>
              <a:ea typeface="メイリオ" pitchFamily="50" charset="-128"/>
              <a:cs typeface="メイリオ" pitchFamily="50" charset="-128"/>
            </a:endParaRPr>
          </a:p>
          <a:p>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アンインストール：ﾓﾊﾞｲﾙｾｷｭﾘﾃｨをｱﾝｲﾝｽﾄｰﾙします</a:t>
            </a:r>
            <a:endParaRPr lang="en-US" altLang="ja-JP" sz="1400" dirty="0">
              <a:latin typeface="メイリオ" pitchFamily="50" charset="-128"/>
              <a:ea typeface="メイリオ" pitchFamily="50" charset="-128"/>
              <a:cs typeface="メイリオ" pitchFamily="50" charset="-128"/>
            </a:endParaRPr>
          </a:p>
        </p:txBody>
      </p:sp>
      <p:sp>
        <p:nvSpPr>
          <p:cNvPr id="14" name="Rectangle 1"/>
          <p:cNvSpPr>
            <a:spLocks noChangeArrowheads="1"/>
          </p:cNvSpPr>
          <p:nvPr/>
        </p:nvSpPr>
        <p:spPr bwMode="auto">
          <a:xfrm>
            <a:off x="3794114" y="5013176"/>
            <a:ext cx="4861048" cy="98488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sz="1600" b="1" dirty="0">
                <a:latin typeface="メイリオ" pitchFamily="50" charset="-128"/>
                <a:ea typeface="メイリオ" pitchFamily="50" charset="-128"/>
                <a:cs typeface="メイリオ" pitchFamily="50" charset="-128"/>
              </a:rPr>
              <a:t>＜バージョン情報＞</a:t>
            </a:r>
            <a:endParaRPr lang="en-US" altLang="ja-JP" sz="1600" b="1"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モバイルセキュリティ本体のバージョン、各モジュールのバージョンを表示します。</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ライセンスキードを確認することができます。</a:t>
            </a:r>
            <a:endParaRPr lang="fi-FI" altLang="ja-JP" sz="14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3300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インストール </a:t>
            </a:r>
            <a:r>
              <a:rPr lang="en-US" altLang="ja-JP" sz="2400" dirty="0"/>
              <a:t>– </a:t>
            </a:r>
            <a:r>
              <a:rPr lang="ja-JP" altLang="en-US" sz="2400" dirty="0"/>
              <a:t>ダウンロード前準備</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2</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8" name="Rectangle 1"/>
          <p:cNvSpPr>
            <a:spLocks noChangeArrowheads="1"/>
          </p:cNvSpPr>
          <p:nvPr/>
        </p:nvSpPr>
        <p:spPr bwMode="auto">
          <a:xfrm>
            <a:off x="603958" y="1463550"/>
            <a:ext cx="7712458" cy="449353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Aft>
                <a:spcPts val="0"/>
              </a:spcAft>
            </a:pP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デフォルトでは、</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Android</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はセキュリティ上の理由から</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APK</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のインストールを無効にしています。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Mobile Security</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アプリの</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APK</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ファイルをダウンロードするには、お使いのデバイスで</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APK</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インストールを有効にする必要があります。以下のお使いのデバイスのバージョンとデバイスのブランドに応じた手順に従ってください。</a:t>
            </a:r>
          </a:p>
          <a:p>
            <a:pPr fontAlgn="base">
              <a:spcAft>
                <a:spcPts val="0"/>
              </a:spcAft>
            </a:pPr>
            <a:endPar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endParaRPr>
          </a:p>
          <a:p>
            <a:pPr fontAlgn="base">
              <a:spcAft>
                <a:spcPts val="0"/>
              </a:spcAft>
            </a:pP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Android 8</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以降≫</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Samsung</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製デバイス</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1.</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スマホの設定</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&gt; </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アプリをタップします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2.</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右上隅の</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Vertical ellipsis.</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3.</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特別なアクセス </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&gt; </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不明なアプリをインストールをタップします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4.APK</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ファイルをダウンロードするブラウザ（</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Chrome</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など）をタップします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5.</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プロンプトが表示されたらこのソースを許可のトグルをオンにします</a:t>
            </a:r>
          </a:p>
          <a:p>
            <a:pPr fontAlgn="base">
              <a:spcAft>
                <a:spcPts val="0"/>
              </a:spcAft>
            </a:pPr>
            <a:endPar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endParaRP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Samsung</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製デバイス以外</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1.</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スマホで設定を開きます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2.</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アプリと通知 </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&gt; </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詳細設定をタップします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3.</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特別なアプリをインストールをタップします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4.</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不明なアプリをインストールをタップします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5.APK</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ファイルをダウンロードするブラウザ（</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Chrome</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など）をタップします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6.</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プロンプトが表示されたらこの提供元のアプリを許可のトグルをオンにします</a:t>
            </a:r>
          </a:p>
          <a:p>
            <a:pPr fontAlgn="base">
              <a:spcAft>
                <a:spcPts val="0"/>
              </a:spcAft>
            </a:pPr>
            <a:endPar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endParaRPr>
          </a:p>
          <a:p>
            <a:pPr fontAlgn="base">
              <a:spcAft>
                <a:spcPts val="0"/>
              </a:spcAft>
            </a:pP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a:t>
            </a: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Android 7</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以前≫</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1.</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スマホで設定をタップします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2.</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セキュリティをタップします</a:t>
            </a: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3.</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デバイス管理画面で、提供元不明なアプリをオンにします</a:t>
            </a:r>
          </a:p>
          <a:p>
            <a:pPr fontAlgn="base">
              <a:spcAft>
                <a:spcPts val="0"/>
              </a:spcAft>
            </a:pPr>
            <a:endPar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endParaRPr>
          </a:p>
          <a:p>
            <a:pPr fontAlgn="base">
              <a:spcAft>
                <a:spcPts val="0"/>
              </a:spcAft>
            </a:pPr>
            <a:r>
              <a:rPr lang="en-US" altLang="ja-JP" sz="1100" kern="1200" dirty="0">
                <a:solidFill>
                  <a:srgbClr val="000000"/>
                </a:solidFill>
                <a:effectLst/>
                <a:latin typeface="メイリオ" panose="020B0604030504040204" pitchFamily="50" charset="-128"/>
                <a:ea typeface="メイリオ" panose="020B0604030504040204" pitchFamily="50" charset="-128"/>
                <a:cs typeface="ＭＳ Ｐゴシック"/>
              </a:rPr>
              <a:t>※</a:t>
            </a:r>
            <a:r>
              <a:rPr lang="ja-JP" altLang="en-US" sz="1100" kern="1200" dirty="0">
                <a:solidFill>
                  <a:srgbClr val="000000"/>
                </a:solidFill>
                <a:effectLst/>
                <a:latin typeface="メイリオ" panose="020B0604030504040204" pitchFamily="50" charset="-128"/>
                <a:ea typeface="メイリオ" panose="020B0604030504040204" pitchFamily="50" charset="-128"/>
                <a:cs typeface="ＭＳ Ｐゴシック"/>
              </a:rPr>
              <a:t>セキュリティの面から、インストールが終わったら上記の「開発元不明のアプリ」の許可は無効に戻してください。</a:t>
            </a:r>
            <a:endParaRPr lang="ja-JP" sz="1200" dirty="0">
              <a:effectLst/>
              <a:latin typeface="メイリオ" panose="020B0604030504040204" pitchFamily="50" charset="-128"/>
              <a:ea typeface="メイリオ" panose="020B0604030504040204" pitchFamily="50" charset="-128"/>
              <a:cs typeface="ＭＳ Ｐゴシック"/>
            </a:endParaRPr>
          </a:p>
        </p:txBody>
      </p:sp>
    </p:spTree>
    <p:extLst>
      <p:ext uri="{BB962C8B-B14F-4D97-AF65-F5344CB8AC3E}">
        <p14:creationId xmlns:p14="http://schemas.microsoft.com/office/powerpoint/2010/main" val="278279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altLang="ja-JP" sz="3600" dirty="0">
              <a:latin typeface="A-OTF 新ゴ Pro M" pitchFamily="34" charset="-128"/>
              <a:ea typeface="A-OTF 新ゴ Pro M" pitchFamily="34" charset="-128"/>
            </a:endParaRPr>
          </a:p>
          <a:p>
            <a:pPr>
              <a:buNone/>
            </a:pPr>
            <a:endParaRPr lang="en-US" altLang="ja-JP" sz="3600" dirty="0">
              <a:latin typeface="A-OTF 新ゴ Pro M" pitchFamily="34" charset="-128"/>
              <a:ea typeface="A-OTF 新ゴ Pro M" pitchFamily="34" charset="-128"/>
            </a:endParaRPr>
          </a:p>
          <a:p>
            <a:pPr>
              <a:buNone/>
            </a:pPr>
            <a:r>
              <a:rPr lang="fi-FI" altLang="ja-JP" sz="3200" dirty="0">
                <a:latin typeface="A-OTF 新ゴ Pro M" pitchFamily="34" charset="-128"/>
                <a:ea typeface="A-OTF 新ゴ Pro M" pitchFamily="34" charset="-128"/>
              </a:rPr>
              <a:t>F-Secure Mobile </a:t>
            </a:r>
            <a:r>
              <a:rPr lang="fi-FI" altLang="ja-JP" sz="3200" dirty="0" err="1">
                <a:latin typeface="A-OTF 新ゴ Pro M" pitchFamily="34" charset="-128"/>
                <a:ea typeface="A-OTF 新ゴ Pro M" pitchFamily="34" charset="-128"/>
              </a:rPr>
              <a:t>Security</a:t>
            </a:r>
            <a:r>
              <a:rPr lang="ja-JP" altLang="fi-FI" sz="3200" dirty="0">
                <a:latin typeface="A-OTF 新ゴ Pro M" pitchFamily="34" charset="-128"/>
                <a:ea typeface="A-OTF 新ゴ Pro M" pitchFamily="34" charset="-128"/>
              </a:rPr>
              <a:t>削除</a:t>
            </a:r>
            <a:endParaRPr lang="fi-FI" altLang="ja-JP" sz="3200" dirty="0">
              <a:latin typeface="A-OTF 新ゴ Pro M" pitchFamily="34" charset="-128"/>
              <a:ea typeface="A-OTF 新ゴ Pro M" pitchFamily="34" charset="-128"/>
            </a:endParaRPr>
          </a:p>
          <a:p>
            <a:pPr>
              <a:buNone/>
            </a:pPr>
            <a:r>
              <a:rPr lang="fi-FI" altLang="ja-JP" sz="2800" dirty="0" err="1">
                <a:latin typeface="A-OTF 新ゴ Pro M" pitchFamily="34" charset="-128"/>
                <a:ea typeface="A-OTF 新ゴ Pro M" pitchFamily="34" charset="-128"/>
              </a:rPr>
              <a:t>F-Secure</a:t>
            </a:r>
            <a:r>
              <a:rPr lang="ja-JP" altLang="fi-FI" sz="2800" dirty="0">
                <a:latin typeface="A-OTF 新ゴ Pro M" pitchFamily="34" charset="-128"/>
                <a:ea typeface="A-OTF 新ゴ Pro M" pitchFamily="34" charset="-128"/>
              </a:rPr>
              <a:t>アプリ本体操作編</a:t>
            </a:r>
            <a:endParaRPr lang="fi-FI" altLang="ja-JP" sz="2800" dirty="0">
              <a:latin typeface="A-OTF 新ゴ Pro M" pitchFamily="34" charset="-128"/>
              <a:ea typeface="A-OTF 新ゴ Pro M" pitchFamily="34" charset="-128"/>
            </a:endParaRPr>
          </a:p>
        </p:txBody>
      </p:sp>
      <p:sp>
        <p:nvSpPr>
          <p:cNvPr id="8" name="Slide Number Placeholder 7"/>
          <p:cNvSpPr>
            <a:spLocks noGrp="1"/>
          </p:cNvSpPr>
          <p:nvPr>
            <p:ph type="sldNum" sz="quarter" idx="12"/>
          </p:nvPr>
        </p:nvSpPr>
        <p:spPr/>
        <p:txBody>
          <a:bodyPr/>
          <a:lstStyle/>
          <a:p>
            <a:fld id="{4A2D0217-61CE-46EB-800B-BA7251A2CEDB}" type="slidenum">
              <a:rPr lang="da-DK" smtClean="0"/>
              <a:pPr/>
              <a:t>20</a:t>
            </a:fld>
            <a:endParaRPr lang="da-DK" dirty="0"/>
          </a:p>
        </p:txBody>
      </p:sp>
      <p:sp>
        <p:nvSpPr>
          <p:cNvPr id="5"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F-Secure / Confidential</a:t>
            </a:r>
            <a:endParaRPr lang="en-GB" dirty="0"/>
          </a:p>
        </p:txBody>
      </p:sp>
    </p:spTree>
    <p:extLst>
      <p:ext uri="{BB962C8B-B14F-4D97-AF65-F5344CB8AC3E}">
        <p14:creationId xmlns:p14="http://schemas.microsoft.com/office/powerpoint/2010/main" val="82153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371B7C5-5BF6-4B5D-8EBB-2F72CCBE9D4E}"/>
              </a:ext>
            </a:extLst>
          </p:cNvPr>
          <p:cNvPicPr>
            <a:picLocks noChangeAspect="1"/>
          </p:cNvPicPr>
          <p:nvPr/>
        </p:nvPicPr>
        <p:blipFill>
          <a:blip r:embed="rId2"/>
          <a:stretch>
            <a:fillRect/>
          </a:stretch>
        </p:blipFill>
        <p:spPr>
          <a:xfrm>
            <a:off x="3283046" y="1254622"/>
            <a:ext cx="2513090" cy="4607186"/>
          </a:xfrm>
          <a:prstGeom prst="rect">
            <a:avLst/>
          </a:prstGeom>
        </p:spPr>
      </p:pic>
      <p:pic>
        <p:nvPicPr>
          <p:cNvPr id="17" name="図 16">
            <a:extLst>
              <a:ext uri="{FF2B5EF4-FFF2-40B4-BE49-F238E27FC236}">
                <a16:creationId xmlns:a16="http://schemas.microsoft.com/office/drawing/2014/main" id="{23C7979C-45FD-4C1A-8DAC-647BD08A5BE9}"/>
              </a:ext>
            </a:extLst>
          </p:cNvPr>
          <p:cNvPicPr>
            <a:picLocks noChangeAspect="1"/>
          </p:cNvPicPr>
          <p:nvPr/>
        </p:nvPicPr>
        <p:blipFill>
          <a:blip r:embed="rId3"/>
          <a:stretch>
            <a:fillRect/>
          </a:stretch>
        </p:blipFill>
        <p:spPr>
          <a:xfrm>
            <a:off x="514730" y="1270084"/>
            <a:ext cx="2513090" cy="4607187"/>
          </a:xfrm>
          <a:prstGeom prst="rect">
            <a:avLst/>
          </a:prstGeom>
          <a:ln>
            <a:solidFill>
              <a:schemeClr val="accent1"/>
            </a:solidFill>
          </a:ln>
        </p:spPr>
      </p:pic>
      <p:sp>
        <p:nvSpPr>
          <p:cNvPr id="2" name="Title 1"/>
          <p:cNvSpPr>
            <a:spLocks noGrp="1"/>
          </p:cNvSpPr>
          <p:nvPr>
            <p:ph type="title"/>
          </p:nvPr>
        </p:nvSpPr>
        <p:spPr/>
        <p:txBody>
          <a:bodyPr/>
          <a:lstStyle/>
          <a:p>
            <a:r>
              <a:rPr lang="fi-FI" altLang="ja-JP" dirty="0" err="1"/>
              <a:t>F-Secure</a:t>
            </a:r>
            <a:r>
              <a:rPr lang="fi-FI" altLang="ja-JP" dirty="0"/>
              <a:t> Mobile </a:t>
            </a:r>
            <a:r>
              <a:rPr lang="fi-FI" altLang="ja-JP" dirty="0" err="1"/>
              <a:t>Security</a:t>
            </a:r>
            <a:r>
              <a:rPr lang="ja-JP" altLang="fi-FI" dirty="0"/>
              <a:t>の削除</a:t>
            </a:r>
            <a:br>
              <a:rPr lang="fi-FI" altLang="ja-JP" dirty="0"/>
            </a:br>
            <a:r>
              <a:rPr lang="ja-JP" altLang="fi-FI" sz="2400" dirty="0"/>
              <a:t>（アプリ本体設定から削除）</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21</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2" name="TextBox 11"/>
          <p:cNvSpPr txBox="1"/>
          <p:nvPr/>
        </p:nvSpPr>
        <p:spPr>
          <a:xfrm>
            <a:off x="1713527" y="5157192"/>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1</a:t>
            </a:r>
            <a:endParaRPr lang="en-GB" sz="1200" dirty="0"/>
          </a:p>
        </p:txBody>
      </p:sp>
      <p:sp>
        <p:nvSpPr>
          <p:cNvPr id="20" name="Rectangle 1"/>
          <p:cNvSpPr>
            <a:spLocks noChangeArrowheads="1"/>
          </p:cNvSpPr>
          <p:nvPr/>
        </p:nvSpPr>
        <p:spPr bwMode="auto">
          <a:xfrm>
            <a:off x="5969900" y="1326827"/>
            <a:ext cx="2659370"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ja-JP" sz="1400" dirty="0">
                <a:latin typeface="メイリオ" pitchFamily="50" charset="-128"/>
                <a:ea typeface="メイリオ" pitchFamily="50" charset="-128"/>
                <a:cs typeface="メイリオ" pitchFamily="50" charset="-128"/>
              </a:rPr>
              <a:t>F-Secure Mobile Security</a:t>
            </a:r>
            <a:r>
              <a:rPr lang="ja-JP" altLang="en-US" sz="1400" dirty="0">
                <a:latin typeface="メイリオ" pitchFamily="50" charset="-128"/>
                <a:ea typeface="メイリオ" pitchFamily="50" charset="-128"/>
                <a:cs typeface="メイリオ" pitchFamily="50" charset="-128"/>
              </a:rPr>
              <a:t>のメインメニューより「設定」を選択、</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その後「アンインストール」を選択致します</a:t>
            </a:r>
            <a:r>
              <a:rPr lang="ja-JP" altLang="fi-FI" sz="1400" dirty="0">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（１）</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そして、セキュリティコードの入力画面が表示されますので、セキュリティコードを入力します。 （</a:t>
            </a:r>
            <a:r>
              <a:rPr lang="en-US" altLang="ja-JP" sz="1400" dirty="0">
                <a:latin typeface="メイリオ" pitchFamily="50" charset="-128"/>
                <a:ea typeface="メイリオ" pitchFamily="50" charset="-128"/>
                <a:cs typeface="メイリオ" pitchFamily="50" charset="-128"/>
              </a:rPr>
              <a:t>2</a:t>
            </a:r>
            <a:r>
              <a:rPr lang="ja-JP" altLang="en-US" sz="140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p:txBody>
      </p:sp>
      <p:sp>
        <p:nvSpPr>
          <p:cNvPr id="13" name="TextBox 12"/>
          <p:cNvSpPr txBox="1"/>
          <p:nvPr/>
        </p:nvSpPr>
        <p:spPr>
          <a:xfrm>
            <a:off x="3609096" y="3512041"/>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2</a:t>
            </a:r>
            <a:endParaRPr lang="en-GB" sz="1200" dirty="0"/>
          </a:p>
        </p:txBody>
      </p:sp>
      <p:sp>
        <p:nvSpPr>
          <p:cNvPr id="16" name="Rounded Rectangle 15"/>
          <p:cNvSpPr/>
          <p:nvPr/>
        </p:nvSpPr>
        <p:spPr bwMode="auto">
          <a:xfrm>
            <a:off x="3491880" y="3521913"/>
            <a:ext cx="2061432" cy="239158"/>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21" name="Rounded Rectangle 20"/>
          <p:cNvSpPr/>
          <p:nvPr/>
        </p:nvSpPr>
        <p:spPr bwMode="auto">
          <a:xfrm>
            <a:off x="611560" y="5229200"/>
            <a:ext cx="1080120" cy="288032"/>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Tree>
    <p:extLst>
      <p:ext uri="{BB962C8B-B14F-4D97-AF65-F5344CB8AC3E}">
        <p14:creationId xmlns:p14="http://schemas.microsoft.com/office/powerpoint/2010/main" val="396720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6A06418-89C3-4616-AE96-967B860FF5BC}"/>
              </a:ext>
            </a:extLst>
          </p:cNvPr>
          <p:cNvPicPr>
            <a:picLocks noChangeAspect="1"/>
          </p:cNvPicPr>
          <p:nvPr/>
        </p:nvPicPr>
        <p:blipFill>
          <a:blip r:embed="rId2"/>
          <a:stretch>
            <a:fillRect/>
          </a:stretch>
        </p:blipFill>
        <p:spPr>
          <a:xfrm>
            <a:off x="612480" y="1339736"/>
            <a:ext cx="3023416" cy="4753560"/>
          </a:xfrm>
          <a:prstGeom prst="rect">
            <a:avLst/>
          </a:prstGeom>
        </p:spPr>
      </p:pic>
      <p:sp>
        <p:nvSpPr>
          <p:cNvPr id="2" name="Title 1"/>
          <p:cNvSpPr>
            <a:spLocks noGrp="1"/>
          </p:cNvSpPr>
          <p:nvPr>
            <p:ph type="title"/>
          </p:nvPr>
        </p:nvSpPr>
        <p:spPr/>
        <p:txBody>
          <a:bodyPr/>
          <a:lstStyle/>
          <a:p>
            <a:r>
              <a:rPr lang="fi-FI" altLang="ja-JP" dirty="0" err="1"/>
              <a:t>F-Secure</a:t>
            </a:r>
            <a:r>
              <a:rPr lang="fi-FI" altLang="ja-JP" dirty="0"/>
              <a:t> Mobile </a:t>
            </a:r>
            <a:r>
              <a:rPr lang="fi-FI" altLang="ja-JP" dirty="0" err="1"/>
              <a:t>Security</a:t>
            </a:r>
            <a:r>
              <a:rPr lang="ja-JP" altLang="fi-FI" dirty="0"/>
              <a:t>の削除</a:t>
            </a:r>
            <a:br>
              <a:rPr lang="fi-FI" altLang="ja-JP" dirty="0"/>
            </a:br>
            <a:r>
              <a:rPr lang="ja-JP" altLang="fi-FI" sz="2400" dirty="0"/>
              <a:t>（アプリ本体設定から削除）</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22</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20" name="Rectangle 1"/>
          <p:cNvSpPr>
            <a:spLocks noChangeArrowheads="1"/>
          </p:cNvSpPr>
          <p:nvPr/>
        </p:nvSpPr>
        <p:spPr bwMode="auto">
          <a:xfrm>
            <a:off x="4266734" y="1575663"/>
            <a:ext cx="3617634" cy="138499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アンインストールしていいか否かを再度聞かれますので、アンインストールする場合「</a:t>
            </a:r>
            <a:r>
              <a:rPr lang="en-US" altLang="ja-JP" sz="1400" dirty="0">
                <a:latin typeface="メイリオ" pitchFamily="50" charset="-128"/>
                <a:ea typeface="メイリオ" pitchFamily="50" charset="-128"/>
                <a:cs typeface="メイリオ" pitchFamily="50" charset="-128"/>
              </a:rPr>
              <a:t>OK</a:t>
            </a:r>
            <a:r>
              <a:rPr lang="ja-JP" altLang="en-US" sz="1400" dirty="0">
                <a:latin typeface="メイリオ" pitchFamily="50" charset="-128"/>
                <a:ea typeface="メイリオ" pitchFamily="50" charset="-128"/>
                <a:cs typeface="メイリオ" pitchFamily="50" charset="-128"/>
              </a:rPr>
              <a:t>」を押します。（</a:t>
            </a:r>
            <a:r>
              <a:rPr lang="en-US" altLang="ja-JP" sz="1400" dirty="0">
                <a:latin typeface="メイリオ" pitchFamily="50" charset="-128"/>
                <a:ea typeface="メイリオ" pitchFamily="50" charset="-128"/>
                <a:cs typeface="メイリオ" pitchFamily="50" charset="-128"/>
              </a:rPr>
              <a:t>3</a:t>
            </a:r>
            <a:r>
              <a:rPr lang="ja-JP" altLang="en-US" sz="140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一瞬アンインストール完了 と表示し、</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ホーム画面に戻ります。　</a:t>
            </a:r>
            <a:endParaRPr lang="fi-FI" altLang="ja-JP" sz="1400" dirty="0">
              <a:latin typeface="メイリオ" pitchFamily="50" charset="-128"/>
              <a:ea typeface="メイリオ" pitchFamily="50" charset="-128"/>
              <a:cs typeface="メイリオ" pitchFamily="50" charset="-128"/>
            </a:endParaRPr>
          </a:p>
        </p:txBody>
      </p:sp>
      <p:sp>
        <p:nvSpPr>
          <p:cNvPr id="14" name="Rounded Rectangle 13"/>
          <p:cNvSpPr/>
          <p:nvPr/>
        </p:nvSpPr>
        <p:spPr bwMode="auto">
          <a:xfrm>
            <a:off x="2843808" y="4016691"/>
            <a:ext cx="504056" cy="357891"/>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16" name="TextBox 16"/>
          <p:cNvSpPr txBox="1"/>
          <p:nvPr/>
        </p:nvSpPr>
        <p:spPr>
          <a:xfrm>
            <a:off x="3347864" y="3800073"/>
            <a:ext cx="269626"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GB" sz="1200" dirty="0"/>
              <a:t>3</a:t>
            </a:r>
          </a:p>
        </p:txBody>
      </p:sp>
    </p:spTree>
    <p:extLst>
      <p:ext uri="{BB962C8B-B14F-4D97-AF65-F5344CB8AC3E}">
        <p14:creationId xmlns:p14="http://schemas.microsoft.com/office/powerpoint/2010/main" val="52139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インストール </a:t>
            </a:r>
            <a:r>
              <a:rPr lang="en-US" altLang="ja-JP" sz="2400" dirty="0"/>
              <a:t>– </a:t>
            </a:r>
            <a:r>
              <a:rPr lang="ja-JP" altLang="en-US" sz="2400" dirty="0"/>
              <a:t>インストールモジュールのダウンロード</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3</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grpSp>
        <p:nvGrpSpPr>
          <p:cNvPr id="9" name="グループ化 8">
            <a:extLst>
              <a:ext uri="{FF2B5EF4-FFF2-40B4-BE49-F238E27FC236}">
                <a16:creationId xmlns:a16="http://schemas.microsoft.com/office/drawing/2014/main" id="{07D5AF8E-1B57-4BE8-5FB7-C7998876998D}"/>
              </a:ext>
            </a:extLst>
          </p:cNvPr>
          <p:cNvGrpSpPr/>
          <p:nvPr/>
        </p:nvGrpSpPr>
        <p:grpSpPr>
          <a:xfrm>
            <a:off x="617040" y="1816646"/>
            <a:ext cx="2946848" cy="4348658"/>
            <a:chOff x="617040" y="1384598"/>
            <a:chExt cx="2946848" cy="4348658"/>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2A4F9155-7905-3846-FC1E-9AA1B636A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40" y="1384598"/>
              <a:ext cx="2442792" cy="4348658"/>
            </a:xfrm>
            <a:prstGeom prst="rect">
              <a:avLst/>
            </a:prstGeom>
            <a:ln>
              <a:solidFill>
                <a:schemeClr val="accent1"/>
              </a:solidFill>
            </a:ln>
          </p:spPr>
        </p:pic>
        <p:sp>
          <p:nvSpPr>
            <p:cNvPr id="17" name="TextBox 16"/>
            <p:cNvSpPr txBox="1"/>
            <p:nvPr/>
          </p:nvSpPr>
          <p:spPr>
            <a:xfrm>
              <a:off x="727041" y="3068960"/>
              <a:ext cx="244559"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a:t>1</a:t>
              </a:r>
              <a:endParaRPr lang="en-GB" sz="1200" dirty="0"/>
            </a:p>
          </p:txBody>
        </p:sp>
        <p:sp>
          <p:nvSpPr>
            <p:cNvPr id="15" name="角丸四角形 14"/>
            <p:cNvSpPr/>
            <p:nvPr/>
          </p:nvSpPr>
          <p:spPr>
            <a:xfrm>
              <a:off x="633861" y="2708920"/>
              <a:ext cx="985811" cy="2160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27" name="Line Callout 2 (Border and Accent Bar) 26"/>
            <p:cNvSpPr/>
            <p:nvPr/>
          </p:nvSpPr>
          <p:spPr>
            <a:xfrm>
              <a:off x="1040387" y="3762764"/>
              <a:ext cx="2523501" cy="1656184"/>
            </a:xfrm>
            <a:prstGeom prst="accentBorderCallout2">
              <a:avLst>
                <a:gd name="adj1" fmla="val 18750"/>
                <a:gd name="adj2" fmla="val -8333"/>
                <a:gd name="adj3" fmla="val 18750"/>
                <a:gd name="adj4" fmla="val -16667"/>
                <a:gd name="adj5" fmla="val -45784"/>
                <a:gd name="adj6" fmla="val 6081"/>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latin typeface="メイリオ" pitchFamily="50" charset="-128"/>
                  <a:ea typeface="メイリオ" pitchFamily="50" charset="-128"/>
                  <a:cs typeface="メイリオ" pitchFamily="50" charset="-128"/>
                </a:rPr>
                <a:t>①デバイスのブラウザで下記</a:t>
              </a:r>
              <a:r>
                <a:rPr lang="en-US" altLang="ja-JP" sz="1000" dirty="0">
                  <a:solidFill>
                    <a:srgbClr val="000000"/>
                  </a:solidFill>
                  <a:latin typeface="メイリオ" pitchFamily="50" charset="-128"/>
                  <a:ea typeface="メイリオ" pitchFamily="50" charset="-128"/>
                  <a:cs typeface="メイリオ" pitchFamily="50" charset="-128"/>
                </a:rPr>
                <a:t>URL</a:t>
              </a:r>
              <a:r>
                <a:rPr lang="ja-JP" altLang="en-US" sz="1000" dirty="0">
                  <a:solidFill>
                    <a:srgbClr val="000000"/>
                  </a:solidFill>
                  <a:latin typeface="メイリオ" pitchFamily="50" charset="-128"/>
                  <a:ea typeface="メイリオ" pitchFamily="50" charset="-128"/>
                  <a:cs typeface="メイリオ" pitchFamily="50" charset="-128"/>
                </a:rPr>
                <a:t>を入力</a:t>
              </a:r>
              <a:endParaRPr lang="en-US" altLang="ja-JP" sz="1000" dirty="0">
                <a:solidFill>
                  <a:srgbClr val="000000"/>
                </a:solidFill>
                <a:latin typeface="メイリオ" pitchFamily="50" charset="-128"/>
                <a:ea typeface="メイリオ" pitchFamily="50" charset="-128"/>
                <a:cs typeface="メイリオ" pitchFamily="50" charset="-128"/>
              </a:endParaRPr>
            </a:p>
            <a:p>
              <a:r>
                <a:rPr lang="ja-JP" altLang="en-US" sz="1000" dirty="0">
                  <a:solidFill>
                    <a:srgbClr val="000000"/>
                  </a:solidFill>
                  <a:latin typeface="メイリオ" pitchFamily="50" charset="-128"/>
                  <a:ea typeface="メイリオ" pitchFamily="50" charset="-128"/>
                  <a:cs typeface="メイリオ" pitchFamily="50" charset="-128"/>
                </a:rPr>
                <a:t>ダウンロードサイト</a:t>
              </a:r>
              <a:endParaRPr lang="en-US" altLang="ja-JP" sz="1000" dirty="0">
                <a:solidFill>
                  <a:srgbClr val="000000"/>
                </a:solidFill>
                <a:latin typeface="メイリオ" pitchFamily="50" charset="-128"/>
                <a:ea typeface="メイリオ" pitchFamily="50" charset="-128"/>
                <a:cs typeface="メイリオ" pitchFamily="50" charset="-128"/>
              </a:endParaRPr>
            </a:p>
            <a:p>
              <a:r>
                <a:rPr lang="ja-JP" altLang="en-US" sz="1100" dirty="0">
                  <a:solidFill>
                    <a:srgbClr val="000000"/>
                  </a:solidFill>
                  <a:latin typeface="メイリオ" pitchFamily="50" charset="-128"/>
                  <a:ea typeface="メイリオ" pitchFamily="50" charset="-128"/>
                  <a:cs typeface="メイリオ" pitchFamily="50" charset="-128"/>
                </a:rPr>
                <a:t>ＵＲＬ ：</a:t>
              </a:r>
              <a:endParaRPr lang="en-US" altLang="ja-JP" sz="1100" dirty="0">
                <a:solidFill>
                  <a:srgbClr val="000000"/>
                </a:solidFill>
                <a:latin typeface="メイリオ" pitchFamily="50" charset="-128"/>
                <a:ea typeface="メイリオ" pitchFamily="50" charset="-128"/>
                <a:cs typeface="メイリオ" pitchFamily="50" charset="-128"/>
              </a:endParaRPr>
            </a:p>
            <a:p>
              <a:r>
                <a:rPr lang="en-US" altLang="ja-JP" sz="1100" b="1" dirty="0">
                  <a:solidFill>
                    <a:schemeClr val="accent6">
                      <a:lumMod val="75000"/>
                    </a:schemeClr>
                  </a:solidFill>
                  <a:latin typeface="メイリオ" pitchFamily="50" charset="-128"/>
                  <a:ea typeface="メイリオ" pitchFamily="50" charset="-128"/>
                  <a:cs typeface="メイリオ" pitchFamily="50" charset="-128"/>
                </a:rPr>
                <a:t>https://www.catv-web.jp/fsms</a:t>
              </a:r>
            </a:p>
            <a:p>
              <a:endParaRPr lang="en-US" altLang="ja-JP" sz="1000" dirty="0">
                <a:solidFill>
                  <a:schemeClr val="tx1"/>
                </a:solidFill>
                <a:latin typeface="メイリオ" pitchFamily="50" charset="-128"/>
                <a:ea typeface="メイリオ" pitchFamily="50" charset="-128"/>
                <a:cs typeface="メイリオ" pitchFamily="50" charset="-128"/>
              </a:endParaRPr>
            </a:p>
            <a:p>
              <a:r>
                <a:rPr lang="ja-JP" altLang="en-US" sz="1000" dirty="0">
                  <a:solidFill>
                    <a:srgbClr val="000000"/>
                  </a:solidFill>
                  <a:latin typeface="メイリオ" pitchFamily="50" charset="-128"/>
                  <a:ea typeface="メイリオ" pitchFamily="50" charset="-128"/>
                  <a:cs typeface="メイリオ" pitchFamily="50" charset="-128"/>
                </a:rPr>
                <a:t>②このサイトが開きます</a:t>
              </a:r>
              <a:endParaRPr lang="en-US" altLang="ja-JP" sz="1000" dirty="0">
                <a:solidFill>
                  <a:srgbClr val="000000"/>
                </a:solidFill>
                <a:latin typeface="メイリオ" pitchFamily="50" charset="-128"/>
                <a:ea typeface="メイリオ" pitchFamily="50" charset="-128"/>
                <a:cs typeface="メイリオ" pitchFamily="50" charset="-128"/>
              </a:endParaRPr>
            </a:p>
            <a:p>
              <a:r>
                <a:rPr lang="ja-JP" altLang="fi-FI" sz="1000" dirty="0">
                  <a:solidFill>
                    <a:srgbClr val="000000"/>
                  </a:solidFill>
                  <a:latin typeface="メイリオ" pitchFamily="50" charset="-128"/>
                  <a:ea typeface="メイリオ" pitchFamily="50" charset="-128"/>
                  <a:cs typeface="メイリオ" pitchFamily="50" charset="-128"/>
                </a:rPr>
                <a:t>ダウンロードを選択</a:t>
              </a:r>
              <a:r>
                <a:rPr lang="ja-JP" altLang="en-US" sz="1000" dirty="0">
                  <a:solidFill>
                    <a:srgbClr val="000000"/>
                  </a:solidFill>
                  <a:latin typeface="メイリオ" pitchFamily="50" charset="-128"/>
                  <a:ea typeface="メイリオ" pitchFamily="50" charset="-128"/>
                  <a:cs typeface="メイリオ" pitchFamily="50" charset="-128"/>
                </a:rPr>
                <a:t>し、モジュールを</a:t>
              </a:r>
              <a:endParaRPr lang="en-US" altLang="ja-JP" sz="1000" dirty="0">
                <a:solidFill>
                  <a:srgbClr val="000000"/>
                </a:solidFill>
                <a:latin typeface="メイリオ" pitchFamily="50" charset="-128"/>
                <a:ea typeface="メイリオ" pitchFamily="50" charset="-128"/>
                <a:cs typeface="メイリオ" pitchFamily="50" charset="-128"/>
              </a:endParaRPr>
            </a:p>
            <a:p>
              <a:r>
                <a:rPr lang="ja-JP" altLang="en-US" sz="1000" dirty="0">
                  <a:solidFill>
                    <a:srgbClr val="000000"/>
                  </a:solidFill>
                  <a:latin typeface="メイリオ" pitchFamily="50" charset="-128"/>
                  <a:ea typeface="メイリオ" pitchFamily="50" charset="-128"/>
                  <a:cs typeface="メイリオ" pitchFamily="50" charset="-128"/>
                </a:rPr>
                <a:t>ダウンロードします。</a:t>
              </a:r>
              <a:endParaRPr lang="fi-FI" sz="1000" dirty="0">
                <a:solidFill>
                  <a:srgbClr val="000000"/>
                </a:solidFill>
                <a:latin typeface="メイリオ" pitchFamily="50" charset="-128"/>
                <a:ea typeface="メイリオ" pitchFamily="50" charset="-128"/>
                <a:cs typeface="メイリオ" pitchFamily="50" charset="-128"/>
              </a:endParaRPr>
            </a:p>
          </p:txBody>
        </p:sp>
      </p:grpSp>
      <p:pic>
        <p:nvPicPr>
          <p:cNvPr id="3" name="図 2">
            <a:extLst>
              <a:ext uri="{FF2B5EF4-FFF2-40B4-BE49-F238E27FC236}">
                <a16:creationId xmlns:a16="http://schemas.microsoft.com/office/drawing/2014/main" id="{CFF97559-6459-B2CF-12F7-0D66DFD9A7F3}"/>
              </a:ext>
            </a:extLst>
          </p:cNvPr>
          <p:cNvPicPr>
            <a:picLocks noChangeAspect="1"/>
          </p:cNvPicPr>
          <p:nvPr/>
        </p:nvPicPr>
        <p:blipFill>
          <a:blip r:embed="rId3"/>
          <a:stretch>
            <a:fillRect/>
          </a:stretch>
        </p:blipFill>
        <p:spPr>
          <a:xfrm>
            <a:off x="4306044" y="1700808"/>
            <a:ext cx="1562100" cy="1562100"/>
          </a:xfrm>
          <a:prstGeom prst="rect">
            <a:avLst/>
          </a:prstGeom>
        </p:spPr>
      </p:pic>
      <p:sp>
        <p:nvSpPr>
          <p:cNvPr id="7" name="テキスト ボックス 6">
            <a:extLst>
              <a:ext uri="{FF2B5EF4-FFF2-40B4-BE49-F238E27FC236}">
                <a16:creationId xmlns:a16="http://schemas.microsoft.com/office/drawing/2014/main" id="{FE0BA110-363F-C1B2-C326-F6BE052E8DDB}"/>
              </a:ext>
            </a:extLst>
          </p:cNvPr>
          <p:cNvSpPr txBox="1"/>
          <p:nvPr/>
        </p:nvSpPr>
        <p:spPr>
          <a:xfrm>
            <a:off x="495630" y="1346430"/>
            <a:ext cx="2980863" cy="261610"/>
          </a:xfrm>
          <a:prstGeom prst="rect">
            <a:avLst/>
          </a:prstGeom>
          <a:noFill/>
        </p:spPr>
        <p:txBody>
          <a:bodyPr wrap="square" rtlCol="0">
            <a:spAutoFit/>
          </a:bodyPr>
          <a:lstStyle/>
          <a:p>
            <a:r>
              <a:rPr kumimoji="1" lang="ja-JP" altLang="en-US" sz="1100" dirty="0">
                <a:solidFill>
                  <a:srgbClr val="000000"/>
                </a:solidFill>
                <a:latin typeface="メイリオ" panose="020B0604030504040204" pitchFamily="50" charset="-128"/>
                <a:ea typeface="メイリオ" panose="020B0604030504040204" pitchFamily="50" charset="-128"/>
              </a:rPr>
              <a:t>ダウンロードサイトからのダウンロード</a:t>
            </a:r>
          </a:p>
        </p:txBody>
      </p:sp>
      <p:sp>
        <p:nvSpPr>
          <p:cNvPr id="11" name="テキスト ボックス 10">
            <a:extLst>
              <a:ext uri="{FF2B5EF4-FFF2-40B4-BE49-F238E27FC236}">
                <a16:creationId xmlns:a16="http://schemas.microsoft.com/office/drawing/2014/main" id="{15808A45-9E90-1305-F438-97F8B089CCBE}"/>
              </a:ext>
            </a:extLst>
          </p:cNvPr>
          <p:cNvSpPr txBox="1"/>
          <p:nvPr/>
        </p:nvSpPr>
        <p:spPr>
          <a:xfrm>
            <a:off x="4306044" y="1317908"/>
            <a:ext cx="2980863" cy="261610"/>
          </a:xfrm>
          <a:prstGeom prst="rect">
            <a:avLst/>
          </a:prstGeom>
          <a:noFill/>
        </p:spPr>
        <p:txBody>
          <a:bodyPr wrap="square" rtlCol="0">
            <a:spAutoFit/>
          </a:bodyPr>
          <a:lstStyle/>
          <a:p>
            <a:r>
              <a:rPr kumimoji="1" lang="en-US" altLang="ja-JP" sz="1100" dirty="0">
                <a:solidFill>
                  <a:srgbClr val="000000"/>
                </a:solidFill>
                <a:latin typeface="メイリオ" panose="020B0604030504040204" pitchFamily="50" charset="-128"/>
                <a:ea typeface="メイリオ" panose="020B0604030504040204" pitchFamily="50" charset="-128"/>
              </a:rPr>
              <a:t>QR</a:t>
            </a:r>
            <a:r>
              <a:rPr kumimoji="1" lang="ja-JP" altLang="en-US" sz="1100" dirty="0">
                <a:solidFill>
                  <a:srgbClr val="000000"/>
                </a:solidFill>
                <a:latin typeface="メイリオ" panose="020B0604030504040204" pitchFamily="50" charset="-128"/>
                <a:ea typeface="メイリオ" panose="020B0604030504040204" pitchFamily="50" charset="-128"/>
              </a:rPr>
              <a:t>コードからのダウンロード</a:t>
            </a:r>
          </a:p>
        </p:txBody>
      </p:sp>
      <p:sp>
        <p:nvSpPr>
          <p:cNvPr id="16" name="テキスト ボックス 15">
            <a:extLst>
              <a:ext uri="{FF2B5EF4-FFF2-40B4-BE49-F238E27FC236}">
                <a16:creationId xmlns:a16="http://schemas.microsoft.com/office/drawing/2014/main" id="{42C27A28-47E1-46CD-9C6B-DC075806D7B6}"/>
              </a:ext>
            </a:extLst>
          </p:cNvPr>
          <p:cNvSpPr txBox="1"/>
          <p:nvPr/>
        </p:nvSpPr>
        <p:spPr>
          <a:xfrm>
            <a:off x="4345315" y="3717032"/>
            <a:ext cx="3829921" cy="1615827"/>
          </a:xfrm>
          <a:prstGeom prst="rect">
            <a:avLst/>
          </a:prstGeom>
          <a:noFill/>
        </p:spPr>
        <p:txBody>
          <a:bodyPr wrap="square" rtlCol="0">
            <a:spAutoFit/>
          </a:bodyPr>
          <a:lstStyle/>
          <a:p>
            <a:r>
              <a:rPr kumimoji="1" lang="ja-JP" altLang="en-US" sz="1100" dirty="0">
                <a:solidFill>
                  <a:srgbClr val="000000"/>
                </a:solidFill>
                <a:latin typeface="メイリオ" panose="020B0604030504040204" pitchFamily="50" charset="-128"/>
                <a:ea typeface="メイリオ" panose="020B0604030504040204" pitchFamily="50" charset="-128"/>
              </a:rPr>
              <a:t>上記の</a:t>
            </a:r>
            <a:r>
              <a:rPr kumimoji="1" lang="en-US" altLang="ja-JP" sz="1100" dirty="0">
                <a:solidFill>
                  <a:srgbClr val="000000"/>
                </a:solidFill>
                <a:latin typeface="メイリオ" panose="020B0604030504040204" pitchFamily="50" charset="-128"/>
                <a:ea typeface="メイリオ" panose="020B0604030504040204" pitchFamily="50" charset="-128"/>
              </a:rPr>
              <a:t>QR</a:t>
            </a:r>
            <a:r>
              <a:rPr kumimoji="1" lang="ja-JP" altLang="en-US" sz="1100" dirty="0">
                <a:solidFill>
                  <a:srgbClr val="000000"/>
                </a:solidFill>
                <a:latin typeface="メイリオ" panose="020B0604030504040204" pitchFamily="50" charset="-128"/>
                <a:ea typeface="メイリオ" panose="020B0604030504040204" pitchFamily="50" charset="-128"/>
              </a:rPr>
              <a:t>コードを読み取るだけでダウンロードファイルの</a:t>
            </a:r>
            <a:r>
              <a:rPr kumimoji="1" lang="en-US" altLang="ja-JP" sz="1100" dirty="0">
                <a:solidFill>
                  <a:srgbClr val="000000"/>
                </a:solidFill>
                <a:latin typeface="メイリオ" panose="020B0604030504040204" pitchFamily="50" charset="-128"/>
                <a:ea typeface="メイリオ" panose="020B0604030504040204" pitchFamily="50" charset="-128"/>
              </a:rPr>
              <a:t>URL</a:t>
            </a:r>
            <a:r>
              <a:rPr kumimoji="1" lang="ja-JP" altLang="en-US" sz="1100" dirty="0">
                <a:solidFill>
                  <a:srgbClr val="000000"/>
                </a:solidFill>
                <a:latin typeface="メイリオ" panose="020B0604030504040204" pitchFamily="50" charset="-128"/>
                <a:ea typeface="メイリオ" panose="020B0604030504040204" pitchFamily="50" charset="-128"/>
              </a:rPr>
              <a:t>が表示されます。 </a:t>
            </a:r>
            <a:endParaRPr kumimoji="1" lang="en-US" altLang="ja-JP" sz="1100" dirty="0">
              <a:solidFill>
                <a:srgbClr val="000000"/>
              </a:solidFill>
              <a:latin typeface="メイリオ" panose="020B0604030504040204" pitchFamily="50" charset="-128"/>
              <a:ea typeface="メイリオ" panose="020B0604030504040204" pitchFamily="50" charset="-128"/>
            </a:endParaRPr>
          </a:p>
          <a:p>
            <a:endParaRPr kumimoji="1" lang="en-US" altLang="ja-JP" sz="1100" dirty="0">
              <a:solidFill>
                <a:srgbClr val="000000"/>
              </a:solidFill>
              <a:latin typeface="メイリオ" panose="020B0604030504040204" pitchFamily="50" charset="-128"/>
              <a:ea typeface="メイリオ" panose="020B0604030504040204" pitchFamily="50" charset="-128"/>
            </a:endParaRPr>
          </a:p>
          <a:p>
            <a:r>
              <a:rPr kumimoji="1" lang="en-US" altLang="ja-JP" sz="1100" dirty="0">
                <a:solidFill>
                  <a:srgbClr val="000000"/>
                </a:solidFill>
                <a:latin typeface="メイリオ" panose="020B0604030504040204" pitchFamily="50" charset="-128"/>
                <a:ea typeface="メイリオ" panose="020B0604030504040204" pitchFamily="50" charset="-128"/>
              </a:rPr>
              <a:t>【QR</a:t>
            </a:r>
            <a:r>
              <a:rPr kumimoji="1" lang="ja-JP" altLang="en-US" sz="1100" dirty="0">
                <a:solidFill>
                  <a:srgbClr val="000000"/>
                </a:solidFill>
                <a:latin typeface="メイリオ" panose="020B0604030504040204" pitchFamily="50" charset="-128"/>
                <a:ea typeface="メイリオ" panose="020B0604030504040204" pitchFamily="50" charset="-128"/>
              </a:rPr>
              <a:t>コードの使い方</a:t>
            </a:r>
            <a:r>
              <a:rPr kumimoji="1" lang="en-US" altLang="ja-JP" sz="1100" dirty="0">
                <a:solidFill>
                  <a:srgbClr val="000000"/>
                </a:solidFill>
                <a:latin typeface="メイリオ" panose="020B0604030504040204" pitchFamily="50" charset="-128"/>
                <a:ea typeface="メイリオ" panose="020B0604030504040204" pitchFamily="50" charset="-128"/>
              </a:rPr>
              <a:t>】</a:t>
            </a:r>
          </a:p>
          <a:p>
            <a:r>
              <a:rPr kumimoji="1" lang="en-US" altLang="ja-JP" sz="1100" dirty="0">
                <a:solidFill>
                  <a:srgbClr val="000000"/>
                </a:solidFill>
                <a:latin typeface="メイリオ" panose="020B0604030504040204" pitchFamily="50" charset="-128"/>
                <a:ea typeface="メイリオ" panose="020B0604030504040204" pitchFamily="50" charset="-128"/>
              </a:rPr>
              <a:t>1.</a:t>
            </a:r>
            <a:r>
              <a:rPr kumimoji="1" lang="ja-JP" altLang="en-US" sz="1100" dirty="0">
                <a:solidFill>
                  <a:srgbClr val="000000"/>
                </a:solidFill>
                <a:latin typeface="メイリオ" panose="020B0604030504040204" pitchFamily="50" charset="-128"/>
                <a:ea typeface="メイリオ" panose="020B0604030504040204" pitchFamily="50" charset="-128"/>
              </a:rPr>
              <a:t>スマートフォンで</a:t>
            </a:r>
            <a:r>
              <a:rPr kumimoji="1" lang="en-US" altLang="ja-JP" sz="1100" dirty="0">
                <a:solidFill>
                  <a:srgbClr val="000000"/>
                </a:solidFill>
                <a:latin typeface="メイリオ" panose="020B0604030504040204" pitchFamily="50" charset="-128"/>
                <a:ea typeface="メイリオ" panose="020B0604030504040204" pitchFamily="50" charset="-128"/>
              </a:rPr>
              <a:t>QR</a:t>
            </a:r>
            <a:r>
              <a:rPr kumimoji="1" lang="ja-JP" altLang="en-US" sz="1100" dirty="0">
                <a:solidFill>
                  <a:srgbClr val="000000"/>
                </a:solidFill>
                <a:latin typeface="メイリオ" panose="020B0604030504040204" pitchFamily="50" charset="-128"/>
                <a:ea typeface="メイリオ" panose="020B0604030504040204" pitchFamily="50" charset="-128"/>
              </a:rPr>
              <a:t>コードを撮り、読取ります。</a:t>
            </a:r>
            <a:endParaRPr kumimoji="1" lang="en-US" altLang="ja-JP" sz="1100" dirty="0">
              <a:solidFill>
                <a:srgbClr val="000000"/>
              </a:solidFill>
              <a:latin typeface="メイリオ" panose="020B0604030504040204" pitchFamily="50" charset="-128"/>
              <a:ea typeface="メイリオ" panose="020B0604030504040204" pitchFamily="50" charset="-128"/>
            </a:endParaRPr>
          </a:p>
          <a:p>
            <a:r>
              <a:rPr kumimoji="1" lang="en-US" altLang="ja-JP" sz="1100" dirty="0">
                <a:solidFill>
                  <a:srgbClr val="000000"/>
                </a:solidFill>
                <a:latin typeface="メイリオ" panose="020B0604030504040204" pitchFamily="50" charset="-128"/>
                <a:ea typeface="メイリオ" panose="020B0604030504040204" pitchFamily="50" charset="-128"/>
              </a:rPr>
              <a:t>※</a:t>
            </a:r>
            <a:r>
              <a:rPr kumimoji="1" lang="ja-JP" altLang="en-US" sz="1100" dirty="0">
                <a:solidFill>
                  <a:srgbClr val="000000"/>
                </a:solidFill>
                <a:latin typeface="メイリオ" panose="020B0604030504040204" pitchFamily="50" charset="-128"/>
                <a:ea typeface="メイリオ" panose="020B0604030504040204" pitchFamily="50" charset="-128"/>
              </a:rPr>
              <a:t>撮影方法は各機種端末の取扱説明書をご確認下さい。</a:t>
            </a:r>
          </a:p>
          <a:p>
            <a:r>
              <a:rPr kumimoji="1" lang="en-US" altLang="ja-JP" sz="1100" dirty="0">
                <a:solidFill>
                  <a:srgbClr val="000000"/>
                </a:solidFill>
                <a:latin typeface="メイリオ" panose="020B0604030504040204" pitchFamily="50" charset="-128"/>
                <a:ea typeface="メイリオ" panose="020B0604030504040204" pitchFamily="50" charset="-128"/>
              </a:rPr>
              <a:t>2.</a:t>
            </a:r>
            <a:r>
              <a:rPr kumimoji="1" lang="ja-JP" altLang="en-US" sz="1100" dirty="0">
                <a:solidFill>
                  <a:srgbClr val="000000"/>
                </a:solidFill>
                <a:latin typeface="メイリオ" panose="020B0604030504040204" pitchFamily="50" charset="-128"/>
                <a:ea typeface="メイリオ" panose="020B0604030504040204" pitchFamily="50" charset="-128"/>
              </a:rPr>
              <a:t>ダウンロードファイルの</a:t>
            </a:r>
            <a:r>
              <a:rPr kumimoji="1" lang="en-US" altLang="ja-JP" sz="1100" dirty="0">
                <a:solidFill>
                  <a:srgbClr val="000000"/>
                </a:solidFill>
                <a:latin typeface="メイリオ" panose="020B0604030504040204" pitchFamily="50" charset="-128"/>
                <a:ea typeface="メイリオ" panose="020B0604030504040204" pitchFamily="50" charset="-128"/>
              </a:rPr>
              <a:t>URL</a:t>
            </a:r>
            <a:r>
              <a:rPr kumimoji="1" lang="ja-JP" altLang="en-US" sz="1100" dirty="0">
                <a:solidFill>
                  <a:srgbClr val="000000"/>
                </a:solidFill>
                <a:latin typeface="メイリオ" panose="020B0604030504040204" pitchFamily="50" charset="-128"/>
                <a:ea typeface="メイリオ" panose="020B0604030504040204" pitchFamily="50" charset="-128"/>
              </a:rPr>
              <a:t>が表示されます。</a:t>
            </a:r>
            <a:endParaRPr kumimoji="1" lang="en-US" altLang="ja-JP" sz="1100" dirty="0">
              <a:solidFill>
                <a:srgbClr val="000000"/>
              </a:solidFill>
              <a:latin typeface="メイリオ" panose="020B0604030504040204" pitchFamily="50" charset="-128"/>
              <a:ea typeface="メイリオ" panose="020B0604030504040204" pitchFamily="50" charset="-128"/>
            </a:endParaRPr>
          </a:p>
          <a:p>
            <a:r>
              <a:rPr kumimoji="1" lang="ja-JP" altLang="en-US" sz="1100" dirty="0">
                <a:solidFill>
                  <a:srgbClr val="000000"/>
                </a:solidFill>
                <a:latin typeface="メイリオ" panose="020B0604030504040204" pitchFamily="50" charset="-128"/>
                <a:ea typeface="メイリオ" panose="020B0604030504040204" pitchFamily="50" charset="-128"/>
              </a:rPr>
              <a:t>   </a:t>
            </a:r>
            <a:r>
              <a:rPr kumimoji="1" lang="en-US" altLang="ja-JP" sz="1100" dirty="0">
                <a:solidFill>
                  <a:srgbClr val="000000"/>
                </a:solidFill>
                <a:latin typeface="メイリオ" panose="020B0604030504040204" pitchFamily="50" charset="-128"/>
                <a:ea typeface="メイリオ" panose="020B0604030504040204" pitchFamily="50" charset="-128"/>
              </a:rPr>
              <a:t>URL</a:t>
            </a:r>
            <a:r>
              <a:rPr kumimoji="1" lang="ja-JP" altLang="en-US" sz="1100" dirty="0">
                <a:solidFill>
                  <a:srgbClr val="000000"/>
                </a:solidFill>
                <a:latin typeface="メイリオ" panose="020B0604030504040204" pitchFamily="50" charset="-128"/>
                <a:ea typeface="メイリオ" panose="020B0604030504040204" pitchFamily="50" charset="-128"/>
              </a:rPr>
              <a:t>を ｸﾘｯｸ すると 次の       の画面になります。</a:t>
            </a:r>
          </a:p>
          <a:p>
            <a:endParaRPr kumimoji="1" lang="ja-JP" altLang="en-US" sz="1100" dirty="0">
              <a:solidFill>
                <a:srgbClr val="000000"/>
              </a:solidFill>
              <a:latin typeface="メイリオ" panose="020B0604030504040204" pitchFamily="50" charset="-128"/>
              <a:ea typeface="メイリオ" panose="020B0604030504040204" pitchFamily="50" charset="-128"/>
            </a:endParaRPr>
          </a:p>
        </p:txBody>
      </p:sp>
      <p:sp>
        <p:nvSpPr>
          <p:cNvPr id="19" name="TextBox 17">
            <a:extLst>
              <a:ext uri="{FF2B5EF4-FFF2-40B4-BE49-F238E27FC236}">
                <a16:creationId xmlns:a16="http://schemas.microsoft.com/office/drawing/2014/main" id="{BD65406C-FCD1-EAE8-6120-69E86DA2598F}"/>
              </a:ext>
            </a:extLst>
          </p:cNvPr>
          <p:cNvSpPr txBox="1"/>
          <p:nvPr/>
        </p:nvSpPr>
        <p:spPr>
          <a:xfrm>
            <a:off x="6144289" y="4941168"/>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2</a:t>
            </a:r>
            <a:endParaRPr lang="en-GB" sz="1200" dirty="0"/>
          </a:p>
        </p:txBody>
      </p:sp>
      <p:sp>
        <p:nvSpPr>
          <p:cNvPr id="20" name="TextBox 17">
            <a:extLst>
              <a:ext uri="{FF2B5EF4-FFF2-40B4-BE49-F238E27FC236}">
                <a16:creationId xmlns:a16="http://schemas.microsoft.com/office/drawing/2014/main" id="{49BC9DB6-8910-8F14-BC7B-372AC25469E6}"/>
              </a:ext>
            </a:extLst>
          </p:cNvPr>
          <p:cNvSpPr txBox="1"/>
          <p:nvPr/>
        </p:nvSpPr>
        <p:spPr>
          <a:xfrm>
            <a:off x="4431631" y="3368025"/>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1</a:t>
            </a:r>
            <a:endParaRPr lang="en-GB"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インストール </a:t>
            </a:r>
            <a:r>
              <a:rPr lang="en-US" altLang="ja-JP" sz="2400" dirty="0"/>
              <a:t>– </a:t>
            </a:r>
            <a:r>
              <a:rPr lang="ja-JP" altLang="en-US" sz="2400" dirty="0"/>
              <a:t>インストールモジュールの</a:t>
            </a:r>
            <a:br>
              <a:rPr lang="en-US" altLang="ja-JP" sz="2400" dirty="0"/>
            </a:br>
            <a:r>
              <a:rPr lang="ja-JP" altLang="en-US" sz="2400" dirty="0"/>
              <a:t>                      ダウンロード、そしてインストール</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4</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8" name="TextBox 17"/>
          <p:cNvSpPr txBox="1"/>
          <p:nvPr/>
        </p:nvSpPr>
        <p:spPr>
          <a:xfrm>
            <a:off x="2360104" y="2798302"/>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2</a:t>
            </a:r>
            <a:endParaRPr lang="en-GB" sz="1200" dirty="0"/>
          </a:p>
        </p:txBody>
      </p:sp>
      <p:pic>
        <p:nvPicPr>
          <p:cNvPr id="4" name="図 3">
            <a:extLst>
              <a:ext uri="{FF2B5EF4-FFF2-40B4-BE49-F238E27FC236}">
                <a16:creationId xmlns:a16="http://schemas.microsoft.com/office/drawing/2014/main" id="{423A8CFC-B67B-3EF0-C069-EC9383F87A6D}"/>
              </a:ext>
            </a:extLst>
          </p:cNvPr>
          <p:cNvPicPr>
            <a:picLocks noChangeAspect="1"/>
          </p:cNvPicPr>
          <p:nvPr/>
        </p:nvPicPr>
        <p:blipFill>
          <a:blip r:embed="rId2"/>
          <a:stretch>
            <a:fillRect/>
          </a:stretch>
        </p:blipFill>
        <p:spPr>
          <a:xfrm>
            <a:off x="611560" y="1354628"/>
            <a:ext cx="2376263" cy="1464162"/>
          </a:xfrm>
          <a:prstGeom prst="rect">
            <a:avLst/>
          </a:prstGeom>
          <a:ln>
            <a:solidFill>
              <a:schemeClr val="accent1"/>
            </a:solidFill>
          </a:ln>
        </p:spPr>
      </p:pic>
      <p:pic>
        <p:nvPicPr>
          <p:cNvPr id="8" name="図 7">
            <a:extLst>
              <a:ext uri="{FF2B5EF4-FFF2-40B4-BE49-F238E27FC236}">
                <a16:creationId xmlns:a16="http://schemas.microsoft.com/office/drawing/2014/main" id="{52A7CE6B-CE66-4263-3235-6A8893FCFC6A}"/>
              </a:ext>
            </a:extLst>
          </p:cNvPr>
          <p:cNvPicPr>
            <a:picLocks noChangeAspect="1"/>
          </p:cNvPicPr>
          <p:nvPr/>
        </p:nvPicPr>
        <p:blipFill>
          <a:blip r:embed="rId3"/>
          <a:stretch>
            <a:fillRect/>
          </a:stretch>
        </p:blipFill>
        <p:spPr>
          <a:xfrm>
            <a:off x="3564656" y="1335569"/>
            <a:ext cx="2519512" cy="1091013"/>
          </a:xfrm>
          <a:prstGeom prst="rect">
            <a:avLst/>
          </a:prstGeom>
          <a:ln>
            <a:solidFill>
              <a:schemeClr val="accent1"/>
            </a:solidFill>
          </a:ln>
        </p:spPr>
      </p:pic>
      <p:pic>
        <p:nvPicPr>
          <p:cNvPr id="12" name="図 11">
            <a:extLst>
              <a:ext uri="{FF2B5EF4-FFF2-40B4-BE49-F238E27FC236}">
                <a16:creationId xmlns:a16="http://schemas.microsoft.com/office/drawing/2014/main" id="{581982C3-2AF4-4EB9-2543-CBBF9ED64707}"/>
              </a:ext>
            </a:extLst>
          </p:cNvPr>
          <p:cNvPicPr>
            <a:picLocks noChangeAspect="1"/>
          </p:cNvPicPr>
          <p:nvPr/>
        </p:nvPicPr>
        <p:blipFill>
          <a:blip r:embed="rId4"/>
          <a:stretch>
            <a:fillRect/>
          </a:stretch>
        </p:blipFill>
        <p:spPr>
          <a:xfrm>
            <a:off x="629922" y="3284984"/>
            <a:ext cx="4001802" cy="730310"/>
          </a:xfrm>
          <a:prstGeom prst="rect">
            <a:avLst/>
          </a:prstGeom>
          <a:ln>
            <a:solidFill>
              <a:schemeClr val="accent1"/>
            </a:solidFill>
          </a:ln>
        </p:spPr>
      </p:pic>
      <p:sp>
        <p:nvSpPr>
          <p:cNvPr id="13" name="TextBox 15">
            <a:extLst>
              <a:ext uri="{FF2B5EF4-FFF2-40B4-BE49-F238E27FC236}">
                <a16:creationId xmlns:a16="http://schemas.microsoft.com/office/drawing/2014/main" id="{823E75C0-9C63-1B28-014E-FDCEC8BBC53F}"/>
              </a:ext>
            </a:extLst>
          </p:cNvPr>
          <p:cNvSpPr txBox="1"/>
          <p:nvPr/>
        </p:nvSpPr>
        <p:spPr>
          <a:xfrm>
            <a:off x="5456449" y="2472270"/>
            <a:ext cx="269625"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1200" dirty="0"/>
              <a:t>3</a:t>
            </a:r>
            <a:endParaRPr lang="en-GB" sz="1200" dirty="0"/>
          </a:p>
        </p:txBody>
      </p:sp>
      <p:sp>
        <p:nvSpPr>
          <p:cNvPr id="14" name="TextBox 16">
            <a:extLst>
              <a:ext uri="{FF2B5EF4-FFF2-40B4-BE49-F238E27FC236}">
                <a16:creationId xmlns:a16="http://schemas.microsoft.com/office/drawing/2014/main" id="{793A7027-B439-CD50-D2D2-1F606265AC21}"/>
              </a:ext>
            </a:extLst>
          </p:cNvPr>
          <p:cNvSpPr txBox="1"/>
          <p:nvPr/>
        </p:nvSpPr>
        <p:spPr>
          <a:xfrm>
            <a:off x="4932040" y="3512041"/>
            <a:ext cx="269626"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GB" sz="1200" dirty="0"/>
              <a:t>4</a:t>
            </a:r>
          </a:p>
        </p:txBody>
      </p:sp>
      <p:pic>
        <p:nvPicPr>
          <p:cNvPr id="31" name="図 30">
            <a:extLst>
              <a:ext uri="{FF2B5EF4-FFF2-40B4-BE49-F238E27FC236}">
                <a16:creationId xmlns:a16="http://schemas.microsoft.com/office/drawing/2014/main" id="{08A0E349-3856-AEF5-5EAE-5921C28FCB20}"/>
              </a:ext>
            </a:extLst>
          </p:cNvPr>
          <p:cNvPicPr>
            <a:picLocks noChangeAspect="1"/>
          </p:cNvPicPr>
          <p:nvPr/>
        </p:nvPicPr>
        <p:blipFill>
          <a:blip r:embed="rId5"/>
          <a:stretch>
            <a:fillRect/>
          </a:stretch>
        </p:blipFill>
        <p:spPr>
          <a:xfrm>
            <a:off x="642207" y="4115792"/>
            <a:ext cx="4001802" cy="978778"/>
          </a:xfrm>
          <a:prstGeom prst="rect">
            <a:avLst/>
          </a:prstGeom>
          <a:ln>
            <a:solidFill>
              <a:schemeClr val="accent1"/>
            </a:solidFill>
          </a:ln>
        </p:spPr>
      </p:pic>
      <p:pic>
        <p:nvPicPr>
          <p:cNvPr id="33" name="図 32">
            <a:extLst>
              <a:ext uri="{FF2B5EF4-FFF2-40B4-BE49-F238E27FC236}">
                <a16:creationId xmlns:a16="http://schemas.microsoft.com/office/drawing/2014/main" id="{4306DDA2-A231-CA79-492C-6FA4142134EF}"/>
              </a:ext>
            </a:extLst>
          </p:cNvPr>
          <p:cNvPicPr>
            <a:picLocks noChangeAspect="1"/>
          </p:cNvPicPr>
          <p:nvPr/>
        </p:nvPicPr>
        <p:blipFill>
          <a:blip r:embed="rId6"/>
          <a:stretch>
            <a:fillRect/>
          </a:stretch>
        </p:blipFill>
        <p:spPr>
          <a:xfrm>
            <a:off x="629921" y="5189920"/>
            <a:ext cx="4001802" cy="984904"/>
          </a:xfrm>
          <a:prstGeom prst="rect">
            <a:avLst/>
          </a:prstGeom>
          <a:ln>
            <a:solidFill>
              <a:schemeClr val="accent1"/>
            </a:solidFill>
          </a:ln>
        </p:spPr>
      </p:pic>
      <p:sp>
        <p:nvSpPr>
          <p:cNvPr id="34" name="TextBox 11">
            <a:extLst>
              <a:ext uri="{FF2B5EF4-FFF2-40B4-BE49-F238E27FC236}">
                <a16:creationId xmlns:a16="http://schemas.microsoft.com/office/drawing/2014/main" id="{8D25DD0E-E479-44AE-B804-7D5F4B83E9D3}"/>
              </a:ext>
            </a:extLst>
          </p:cNvPr>
          <p:cNvSpPr txBox="1"/>
          <p:nvPr/>
        </p:nvSpPr>
        <p:spPr>
          <a:xfrm>
            <a:off x="4932040" y="4797152"/>
            <a:ext cx="269626"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5</a:t>
            </a:r>
            <a:endParaRPr lang="en-GB" sz="1200" dirty="0"/>
          </a:p>
        </p:txBody>
      </p:sp>
      <p:sp>
        <p:nvSpPr>
          <p:cNvPr id="35" name="角丸四角形 14">
            <a:extLst>
              <a:ext uri="{FF2B5EF4-FFF2-40B4-BE49-F238E27FC236}">
                <a16:creationId xmlns:a16="http://schemas.microsoft.com/office/drawing/2014/main" id="{B2405CBA-2567-1A77-4E62-91A8B326268E}"/>
              </a:ext>
            </a:extLst>
          </p:cNvPr>
          <p:cNvSpPr/>
          <p:nvPr/>
        </p:nvSpPr>
        <p:spPr>
          <a:xfrm>
            <a:off x="2002012" y="2560000"/>
            <a:ext cx="985811" cy="2160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36" name="角丸四角形 14">
            <a:extLst>
              <a:ext uri="{FF2B5EF4-FFF2-40B4-BE49-F238E27FC236}">
                <a16:creationId xmlns:a16="http://schemas.microsoft.com/office/drawing/2014/main" id="{38FE2B24-37CF-E32B-651C-E705D6165AB6}"/>
              </a:ext>
            </a:extLst>
          </p:cNvPr>
          <p:cNvSpPr/>
          <p:nvPr/>
        </p:nvSpPr>
        <p:spPr>
          <a:xfrm>
            <a:off x="5098357" y="2203278"/>
            <a:ext cx="985811" cy="2160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37" name="角丸四角形 14">
            <a:extLst>
              <a:ext uri="{FF2B5EF4-FFF2-40B4-BE49-F238E27FC236}">
                <a16:creationId xmlns:a16="http://schemas.microsoft.com/office/drawing/2014/main" id="{CA6C8196-E598-02AE-5D0C-9D31E907DDBC}"/>
              </a:ext>
            </a:extLst>
          </p:cNvPr>
          <p:cNvSpPr/>
          <p:nvPr/>
        </p:nvSpPr>
        <p:spPr>
          <a:xfrm>
            <a:off x="4053910" y="3522861"/>
            <a:ext cx="590098" cy="2160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38" name="角丸四角形 14">
            <a:extLst>
              <a:ext uri="{FF2B5EF4-FFF2-40B4-BE49-F238E27FC236}">
                <a16:creationId xmlns:a16="http://schemas.microsoft.com/office/drawing/2014/main" id="{199E5349-788A-5DC4-1E15-B703529F14ED}"/>
              </a:ext>
            </a:extLst>
          </p:cNvPr>
          <p:cNvSpPr/>
          <p:nvPr/>
        </p:nvSpPr>
        <p:spPr>
          <a:xfrm>
            <a:off x="3514368" y="4797712"/>
            <a:ext cx="1057632" cy="28747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39" name="角丸四角形 14">
            <a:extLst>
              <a:ext uri="{FF2B5EF4-FFF2-40B4-BE49-F238E27FC236}">
                <a16:creationId xmlns:a16="http://schemas.microsoft.com/office/drawing/2014/main" id="{351307BF-AA11-46CC-37D9-0FEBDD024E07}"/>
              </a:ext>
            </a:extLst>
          </p:cNvPr>
          <p:cNvSpPr/>
          <p:nvPr/>
        </p:nvSpPr>
        <p:spPr>
          <a:xfrm>
            <a:off x="3909894" y="5923138"/>
            <a:ext cx="590098" cy="21602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40" name="TextBox 11">
            <a:extLst>
              <a:ext uri="{FF2B5EF4-FFF2-40B4-BE49-F238E27FC236}">
                <a16:creationId xmlns:a16="http://schemas.microsoft.com/office/drawing/2014/main" id="{AFE16EB2-1ABD-5CA7-3C3D-BD0FA0673F73}"/>
              </a:ext>
            </a:extLst>
          </p:cNvPr>
          <p:cNvSpPr txBox="1"/>
          <p:nvPr/>
        </p:nvSpPr>
        <p:spPr>
          <a:xfrm>
            <a:off x="4933776" y="5888305"/>
            <a:ext cx="269626"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6</a:t>
            </a:r>
            <a:endParaRPr lang="en-GB" sz="1200" dirty="0"/>
          </a:p>
        </p:txBody>
      </p:sp>
      <p:sp>
        <p:nvSpPr>
          <p:cNvPr id="21" name="Line Callout 2 (Border and Accent Bar) 20"/>
          <p:cNvSpPr/>
          <p:nvPr/>
        </p:nvSpPr>
        <p:spPr>
          <a:xfrm>
            <a:off x="5580112" y="5234896"/>
            <a:ext cx="1440160" cy="984903"/>
          </a:xfrm>
          <a:prstGeom prst="accentBorderCallout2">
            <a:avLst>
              <a:gd name="adj1" fmla="val 18750"/>
              <a:gd name="adj2" fmla="val -8333"/>
              <a:gd name="adj3" fmla="val 68610"/>
              <a:gd name="adj4" fmla="val -63966"/>
              <a:gd name="adj5" fmla="val 79214"/>
              <a:gd name="adj6" fmla="val -93156"/>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latin typeface="メイリオ" pitchFamily="50" charset="-128"/>
                <a:ea typeface="メイリオ" pitchFamily="50" charset="-128"/>
                <a:cs typeface="メイリオ" pitchFamily="50" charset="-128"/>
              </a:rPr>
              <a:t>インストール</a:t>
            </a:r>
            <a:r>
              <a:rPr lang="ja-JP" altLang="fi-FI" sz="1000" dirty="0">
                <a:solidFill>
                  <a:srgbClr val="000000"/>
                </a:solidFill>
                <a:latin typeface="メイリオ" pitchFamily="50" charset="-128"/>
                <a:ea typeface="メイリオ" pitchFamily="50" charset="-128"/>
                <a:cs typeface="メイリオ" pitchFamily="50" charset="-128"/>
              </a:rPr>
              <a:t>完了後</a:t>
            </a:r>
            <a:r>
              <a:rPr lang="ja-JP" altLang="en-US" sz="1000" dirty="0">
                <a:solidFill>
                  <a:srgbClr val="000000"/>
                </a:solidFill>
                <a:latin typeface="メイリオ" pitchFamily="50" charset="-128"/>
                <a:ea typeface="メイリオ" pitchFamily="50" charset="-128"/>
                <a:cs typeface="メイリオ" pitchFamily="50" charset="-128"/>
              </a:rPr>
              <a:t>、開くを選択しモバイルセキュリティの設定を行います</a:t>
            </a:r>
            <a:endParaRPr lang="fi-FI" sz="1000" dirty="0">
              <a:solidFill>
                <a:srgbClr val="00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67559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48472848-C95A-4A00-92A9-2FB68E11940C}"/>
              </a:ext>
            </a:extLst>
          </p:cNvPr>
          <p:cNvGrpSpPr/>
          <p:nvPr/>
        </p:nvGrpSpPr>
        <p:grpSpPr>
          <a:xfrm>
            <a:off x="3533444" y="1899568"/>
            <a:ext cx="2362572" cy="4193728"/>
            <a:chOff x="3533444" y="1268760"/>
            <a:chExt cx="2362572" cy="4193728"/>
          </a:xfrm>
        </p:grpSpPr>
        <p:pic>
          <p:nvPicPr>
            <p:cNvPr id="4" name="図 3">
              <a:extLst>
                <a:ext uri="{FF2B5EF4-FFF2-40B4-BE49-F238E27FC236}">
                  <a16:creationId xmlns:a16="http://schemas.microsoft.com/office/drawing/2014/main" id="{5F52F37B-0F34-4251-9193-1293341DC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3444" y="1268760"/>
              <a:ext cx="2362572" cy="4193728"/>
            </a:xfrm>
            <a:prstGeom prst="rect">
              <a:avLst/>
            </a:prstGeom>
            <a:ln>
              <a:solidFill>
                <a:schemeClr val="accent1"/>
              </a:solidFill>
            </a:ln>
          </p:spPr>
        </p:pic>
        <p:pic>
          <p:nvPicPr>
            <p:cNvPr id="8" name="図 7">
              <a:extLst>
                <a:ext uri="{FF2B5EF4-FFF2-40B4-BE49-F238E27FC236}">
                  <a16:creationId xmlns:a16="http://schemas.microsoft.com/office/drawing/2014/main" id="{58964C95-5D7B-4692-8C75-96D953912E52}"/>
                </a:ext>
              </a:extLst>
            </p:cNvPr>
            <p:cNvPicPr>
              <a:picLocks noChangeAspect="1"/>
            </p:cNvPicPr>
            <p:nvPr/>
          </p:nvPicPr>
          <p:blipFill>
            <a:blip r:embed="rId3"/>
            <a:stretch>
              <a:fillRect/>
            </a:stretch>
          </p:blipFill>
          <p:spPr>
            <a:xfrm>
              <a:off x="4226362" y="2304000"/>
              <a:ext cx="489654" cy="144016"/>
            </a:xfrm>
            <a:prstGeom prst="rect">
              <a:avLst/>
            </a:prstGeom>
          </p:spPr>
        </p:pic>
      </p:grpSp>
      <p:pic>
        <p:nvPicPr>
          <p:cNvPr id="16" name="図 15">
            <a:extLst>
              <a:ext uri="{FF2B5EF4-FFF2-40B4-BE49-F238E27FC236}">
                <a16:creationId xmlns:a16="http://schemas.microsoft.com/office/drawing/2014/main" id="{EBDDEA06-5939-45F5-8D0E-4BE04167204E}"/>
              </a:ext>
            </a:extLst>
          </p:cNvPr>
          <p:cNvPicPr>
            <a:picLocks noChangeAspect="1"/>
          </p:cNvPicPr>
          <p:nvPr/>
        </p:nvPicPr>
        <p:blipFill>
          <a:blip r:embed="rId4"/>
          <a:stretch>
            <a:fillRect/>
          </a:stretch>
        </p:blipFill>
        <p:spPr>
          <a:xfrm>
            <a:off x="608390" y="3579063"/>
            <a:ext cx="2409825" cy="1695450"/>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200" dirty="0"/>
              <a:t>アクセス許可、プログラムのインストール完了</a:t>
            </a:r>
            <a:r>
              <a:rPr lang="fi-FI" altLang="ja-JP" sz="2200" dirty="0"/>
              <a:t>/</a:t>
            </a:r>
            <a:r>
              <a:rPr lang="ja-JP" altLang="fi-FI" sz="2200" dirty="0"/>
              <a:t>インストール</a:t>
            </a:r>
            <a:endParaRPr lang="en-US" sz="22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5</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7" name="Rectangle 1"/>
          <p:cNvSpPr>
            <a:spLocks noChangeArrowheads="1"/>
          </p:cNvSpPr>
          <p:nvPr/>
        </p:nvSpPr>
        <p:spPr bwMode="auto">
          <a:xfrm>
            <a:off x="611560" y="5641503"/>
            <a:ext cx="2682832" cy="30777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続いてアクセス</a:t>
            </a:r>
            <a:r>
              <a:rPr lang="ja-JP" altLang="fi-FI" sz="1400" dirty="0">
                <a:latin typeface="メイリオ" pitchFamily="50" charset="-128"/>
                <a:ea typeface="メイリオ" pitchFamily="50" charset="-128"/>
                <a:cs typeface="メイリオ" pitchFamily="50" charset="-128"/>
              </a:rPr>
              <a:t>を</a:t>
            </a:r>
            <a:r>
              <a:rPr lang="ja-JP" altLang="en-US" sz="1400" dirty="0">
                <a:latin typeface="メイリオ" pitchFamily="50" charset="-128"/>
                <a:ea typeface="メイリオ" pitchFamily="50" charset="-128"/>
                <a:cs typeface="メイリオ" pitchFamily="50" charset="-128"/>
              </a:rPr>
              <a:t>許可</a:t>
            </a:r>
            <a:r>
              <a:rPr lang="ja-JP" altLang="fi-FI" sz="1400" dirty="0">
                <a:latin typeface="メイリオ" pitchFamily="50" charset="-128"/>
                <a:ea typeface="メイリオ" pitchFamily="50" charset="-128"/>
                <a:cs typeface="メイリオ" pitchFamily="50" charset="-128"/>
              </a:rPr>
              <a:t>します。</a:t>
            </a:r>
            <a:endParaRPr lang="fi-FI" altLang="ja-JP" sz="1400" dirty="0">
              <a:latin typeface="メイリオ" pitchFamily="50" charset="-128"/>
              <a:ea typeface="メイリオ" pitchFamily="50" charset="-128"/>
              <a:cs typeface="メイリオ" pitchFamily="50" charset="-128"/>
            </a:endParaRPr>
          </a:p>
        </p:txBody>
      </p:sp>
      <p:sp>
        <p:nvSpPr>
          <p:cNvPr id="12" name="Rounded Rectangle 11"/>
          <p:cNvSpPr/>
          <p:nvPr/>
        </p:nvSpPr>
        <p:spPr bwMode="auto">
          <a:xfrm>
            <a:off x="2324101" y="4846379"/>
            <a:ext cx="591715" cy="351797"/>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21" name="TextBox 11"/>
          <p:cNvSpPr txBox="1"/>
          <p:nvPr/>
        </p:nvSpPr>
        <p:spPr>
          <a:xfrm>
            <a:off x="2251324" y="4635872"/>
            <a:ext cx="269626"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ja-JP" sz="1200" dirty="0"/>
              <a:t>8</a:t>
            </a:r>
            <a:endParaRPr lang="en-GB" sz="1200" dirty="0"/>
          </a:p>
        </p:txBody>
      </p:sp>
      <p:sp>
        <p:nvSpPr>
          <p:cNvPr id="23" name="Rectangle 1"/>
          <p:cNvSpPr>
            <a:spLocks noChangeArrowheads="1"/>
          </p:cNvSpPr>
          <p:nvPr/>
        </p:nvSpPr>
        <p:spPr bwMode="auto">
          <a:xfrm>
            <a:off x="6444155" y="1955894"/>
            <a:ext cx="2376317" cy="181588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ja-JP" sz="1400" dirty="0">
                <a:latin typeface="メイリオ" pitchFamily="50" charset="-128"/>
                <a:ea typeface="メイリオ" pitchFamily="50" charset="-128"/>
                <a:cs typeface="メイリオ" pitchFamily="50" charset="-128"/>
              </a:rPr>
              <a:t>(9)</a:t>
            </a:r>
            <a:r>
              <a:rPr lang="ja-JP" altLang="fi-FI" sz="1400" dirty="0">
                <a:latin typeface="メイリオ" pitchFamily="50" charset="-128"/>
                <a:ea typeface="メイリオ" pitchFamily="50" charset="-128"/>
                <a:cs typeface="メイリオ" pitchFamily="50" charset="-128"/>
              </a:rPr>
              <a:t>の画面が表示されたら</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プログラムの</a:t>
            </a:r>
            <a:r>
              <a:rPr lang="ja-JP" altLang="fi-FI" sz="1400" dirty="0">
                <a:latin typeface="メイリオ" pitchFamily="50" charset="-128"/>
                <a:ea typeface="メイリオ" pitchFamily="50" charset="-128"/>
                <a:cs typeface="メイリオ" pitchFamily="50" charset="-128"/>
              </a:rPr>
              <a:t>インストール</a:t>
            </a:r>
            <a:r>
              <a:rPr lang="ja-JP" altLang="en-US" sz="1400" dirty="0">
                <a:latin typeface="メイリオ" pitchFamily="50" charset="-128"/>
                <a:ea typeface="メイリオ" pitchFamily="50" charset="-128"/>
                <a:cs typeface="メイリオ" pitchFamily="50" charset="-128"/>
              </a:rPr>
              <a:t>が完了</a:t>
            </a:r>
            <a:r>
              <a:rPr lang="ja-JP" altLang="fi-FI" sz="1400" dirty="0">
                <a:latin typeface="メイリオ" pitchFamily="50" charset="-128"/>
                <a:ea typeface="メイリオ" pitchFamily="50" charset="-128"/>
                <a:cs typeface="メイリオ" pitchFamily="50" charset="-128"/>
              </a:rPr>
              <a:t>です。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その後、正規ライセンスキーを入力し、製品版に</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移行します。</a:t>
            </a:r>
            <a:endParaRPr lang="fi-FI" altLang="ja-JP" sz="1400" dirty="0">
              <a:latin typeface="メイリオ" pitchFamily="50" charset="-128"/>
              <a:ea typeface="メイリオ" pitchFamily="50" charset="-128"/>
              <a:cs typeface="メイリオ" pitchFamily="50" charset="-128"/>
            </a:endParaRPr>
          </a:p>
        </p:txBody>
      </p:sp>
      <p:sp>
        <p:nvSpPr>
          <p:cNvPr id="24" name="Rounded Rectangle 12"/>
          <p:cNvSpPr/>
          <p:nvPr/>
        </p:nvSpPr>
        <p:spPr bwMode="auto">
          <a:xfrm>
            <a:off x="3430776" y="2259608"/>
            <a:ext cx="2527782" cy="1296144"/>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22" name="TextBox 11"/>
          <p:cNvSpPr txBox="1"/>
          <p:nvPr/>
        </p:nvSpPr>
        <p:spPr>
          <a:xfrm>
            <a:off x="5958558" y="1706324"/>
            <a:ext cx="269626"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9</a:t>
            </a:r>
            <a:endParaRPr lang="en-GB" sz="1200" dirty="0"/>
          </a:p>
        </p:txBody>
      </p:sp>
      <p:pic>
        <p:nvPicPr>
          <p:cNvPr id="13" name="図 12">
            <a:extLst>
              <a:ext uri="{FF2B5EF4-FFF2-40B4-BE49-F238E27FC236}">
                <a16:creationId xmlns:a16="http://schemas.microsoft.com/office/drawing/2014/main" id="{4DC05C07-21EF-4FDB-AB71-6EE1F8E55CC1}"/>
              </a:ext>
            </a:extLst>
          </p:cNvPr>
          <p:cNvPicPr>
            <a:picLocks noChangeAspect="1"/>
          </p:cNvPicPr>
          <p:nvPr/>
        </p:nvPicPr>
        <p:blipFill>
          <a:blip r:embed="rId5"/>
          <a:stretch>
            <a:fillRect/>
          </a:stretch>
        </p:blipFill>
        <p:spPr>
          <a:xfrm>
            <a:off x="598866" y="1924680"/>
            <a:ext cx="2428875" cy="1485900"/>
          </a:xfrm>
          <a:prstGeom prst="rect">
            <a:avLst/>
          </a:prstGeom>
        </p:spPr>
      </p:pic>
      <p:sp>
        <p:nvSpPr>
          <p:cNvPr id="3" name="Rectangle 1">
            <a:extLst>
              <a:ext uri="{FF2B5EF4-FFF2-40B4-BE49-F238E27FC236}">
                <a16:creationId xmlns:a16="http://schemas.microsoft.com/office/drawing/2014/main" id="{ABDDE321-1370-1A59-BDAD-8685033D9C16}"/>
              </a:ext>
            </a:extLst>
          </p:cNvPr>
          <p:cNvSpPr>
            <a:spLocks noChangeArrowheads="1"/>
          </p:cNvSpPr>
          <p:nvPr/>
        </p:nvSpPr>
        <p:spPr bwMode="auto">
          <a:xfrm>
            <a:off x="395536" y="1317470"/>
            <a:ext cx="5873739" cy="30777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（７）</a:t>
            </a:r>
            <a:r>
              <a:rPr lang="ja-JP" altLang="en-US" sz="1400"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使用許諾契約書を確認し、同意して続行 をクリックします。</a:t>
            </a:r>
            <a:endParaRPr lang="fi-FI" altLang="ja-JP" sz="1400" dirty="0">
              <a:latin typeface="メイリオ" pitchFamily="50" charset="-128"/>
              <a:ea typeface="メイリオ" pitchFamily="50" charset="-128"/>
              <a:cs typeface="メイリオ"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DACBCD9-6B48-440F-8BE3-61CC21E2C7B2}"/>
              </a:ext>
            </a:extLst>
          </p:cNvPr>
          <p:cNvPicPr>
            <a:picLocks noChangeAspect="1"/>
          </p:cNvPicPr>
          <p:nvPr/>
        </p:nvPicPr>
        <p:blipFill>
          <a:blip r:embed="rId2"/>
          <a:stretch>
            <a:fillRect/>
          </a:stretch>
        </p:blipFill>
        <p:spPr>
          <a:xfrm>
            <a:off x="6012160" y="1179870"/>
            <a:ext cx="2453659" cy="3975968"/>
          </a:xfrm>
          <a:prstGeom prst="rect">
            <a:avLst/>
          </a:prstGeom>
        </p:spPr>
      </p:pic>
      <p:pic>
        <p:nvPicPr>
          <p:cNvPr id="21" name="図 20">
            <a:extLst>
              <a:ext uri="{FF2B5EF4-FFF2-40B4-BE49-F238E27FC236}">
                <a16:creationId xmlns:a16="http://schemas.microsoft.com/office/drawing/2014/main" id="{3CC1381C-6D07-4724-9597-5789DF49A421}"/>
              </a:ext>
            </a:extLst>
          </p:cNvPr>
          <p:cNvPicPr>
            <a:picLocks noChangeAspect="1"/>
          </p:cNvPicPr>
          <p:nvPr/>
        </p:nvPicPr>
        <p:blipFill>
          <a:blip r:embed="rId3"/>
          <a:stretch>
            <a:fillRect/>
          </a:stretch>
        </p:blipFill>
        <p:spPr>
          <a:xfrm>
            <a:off x="3307938" y="1196753"/>
            <a:ext cx="2416190" cy="3975968"/>
          </a:xfrm>
          <a:prstGeom prst="rect">
            <a:avLst/>
          </a:prstGeom>
          <a:ln>
            <a:solidFill>
              <a:schemeClr val="accent1"/>
            </a:solidFill>
          </a:ln>
        </p:spPr>
      </p:pic>
      <p:pic>
        <p:nvPicPr>
          <p:cNvPr id="8" name="図 7">
            <a:extLst>
              <a:ext uri="{FF2B5EF4-FFF2-40B4-BE49-F238E27FC236}">
                <a16:creationId xmlns:a16="http://schemas.microsoft.com/office/drawing/2014/main" id="{B64E6B64-03F1-4EAE-8B2B-0B9F4E387FCE}"/>
              </a:ext>
            </a:extLst>
          </p:cNvPr>
          <p:cNvPicPr>
            <a:picLocks noChangeAspect="1"/>
          </p:cNvPicPr>
          <p:nvPr/>
        </p:nvPicPr>
        <p:blipFill>
          <a:blip r:embed="rId4"/>
          <a:stretch>
            <a:fillRect/>
          </a:stretch>
        </p:blipFill>
        <p:spPr>
          <a:xfrm>
            <a:off x="488448" y="1196752"/>
            <a:ext cx="2504162" cy="3975968"/>
          </a:xfrm>
          <a:prstGeom prst="rect">
            <a:avLst/>
          </a:prstGeom>
          <a:ln>
            <a:solidFill>
              <a:schemeClr val="accent1"/>
            </a:solidFill>
          </a:ln>
        </p:spPr>
      </p:pic>
      <p:sp>
        <p:nvSpPr>
          <p:cNvPr id="2" name="Title 1"/>
          <p:cNvSpPr>
            <a:spLocks noGrp="1"/>
          </p:cNvSpPr>
          <p:nvPr>
            <p:ph type="title"/>
          </p:nvPr>
        </p:nvSpPr>
        <p:spPr/>
        <p:txBody>
          <a:bodyPr>
            <a:normAutofit/>
          </a:bodyPr>
          <a:lstStyle/>
          <a:p>
            <a:r>
              <a:rPr lang="ja-JP" altLang="en-US" sz="2400" dirty="0"/>
              <a:t>ライセンスキーの認証</a:t>
            </a:r>
            <a:r>
              <a:rPr lang="en-US" altLang="ja-JP" sz="2400" dirty="0"/>
              <a:t>/</a:t>
            </a:r>
            <a:r>
              <a:rPr lang="ja-JP" altLang="en-US" sz="2400" dirty="0"/>
              <a:t>インストール</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6</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7" name="Rectangle 1"/>
          <p:cNvSpPr>
            <a:spLocks noChangeArrowheads="1"/>
          </p:cNvSpPr>
          <p:nvPr/>
        </p:nvSpPr>
        <p:spPr bwMode="auto">
          <a:xfrm>
            <a:off x="335382" y="5426640"/>
            <a:ext cx="8557098" cy="5232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メニュー画面から“ﾗｲｾﾝｽ”をクリックし</a:t>
            </a:r>
            <a:r>
              <a:rPr lang="en-US" altLang="ja-JP" sz="1400" dirty="0">
                <a:latin typeface="メイリオ" pitchFamily="50" charset="-128"/>
                <a:ea typeface="メイリオ" pitchFamily="50" charset="-128"/>
                <a:cs typeface="メイリオ" pitchFamily="50" charset="-128"/>
              </a:rPr>
              <a:t>(10)</a:t>
            </a:r>
            <a:r>
              <a:rPr lang="ja-JP" altLang="en-US" sz="1400" dirty="0">
                <a:latin typeface="メイリオ" pitchFamily="50" charset="-128"/>
                <a:ea typeface="メイリオ" pitchFamily="50" charset="-128"/>
                <a:cs typeface="メイリオ" pitchFamily="50" charset="-128"/>
              </a:rPr>
              <a:t>、その後“ｷｰｺｰﾄﾞを入力してください”をクリックします</a:t>
            </a:r>
            <a:r>
              <a:rPr lang="en-US" altLang="ja-JP" sz="1400" dirty="0">
                <a:latin typeface="メイリオ" pitchFamily="50" charset="-128"/>
                <a:ea typeface="メイリオ" pitchFamily="50" charset="-128"/>
                <a:cs typeface="メイリオ" pitchFamily="50" charset="-128"/>
              </a:rPr>
              <a:t>(11) </a:t>
            </a:r>
            <a:r>
              <a:rPr lang="ja-JP" altLang="en-US" sz="1400" dirty="0">
                <a:latin typeface="メイリオ" pitchFamily="50" charset="-128"/>
                <a:ea typeface="メイリオ" pitchFamily="50" charset="-128"/>
                <a:cs typeface="メイリオ" pitchFamily="50" charset="-128"/>
              </a:rPr>
              <a:t>。続いて、正規ライセンスキーを入力します</a:t>
            </a:r>
            <a:r>
              <a:rPr lang="en-US" altLang="ja-JP" sz="1400" dirty="0">
                <a:latin typeface="メイリオ" pitchFamily="50" charset="-128"/>
                <a:ea typeface="メイリオ" pitchFamily="50" charset="-128"/>
                <a:cs typeface="メイリオ" pitchFamily="50" charset="-128"/>
              </a:rPr>
              <a:t>(12)</a:t>
            </a:r>
            <a:r>
              <a:rPr lang="ja-JP" altLang="en-US" sz="1400" dirty="0" err="1">
                <a:latin typeface="メイリオ" pitchFamily="50" charset="-128"/>
                <a:ea typeface="メイリオ" pitchFamily="50" charset="-128"/>
                <a:cs typeface="メイリオ" pitchFamily="50" charset="-128"/>
              </a:rPr>
              <a:t>。</a:t>
            </a:r>
            <a:endParaRPr lang="fi-FI" altLang="ja-JP" sz="1400" dirty="0">
              <a:latin typeface="メイリオ" pitchFamily="50" charset="-128"/>
              <a:ea typeface="メイリオ" pitchFamily="50" charset="-128"/>
              <a:cs typeface="メイリオ" pitchFamily="50" charset="-128"/>
            </a:endParaRPr>
          </a:p>
        </p:txBody>
      </p:sp>
      <p:sp>
        <p:nvSpPr>
          <p:cNvPr id="12" name="Rounded Rectangle 11"/>
          <p:cNvSpPr/>
          <p:nvPr/>
        </p:nvSpPr>
        <p:spPr bwMode="auto">
          <a:xfrm>
            <a:off x="4499993" y="4797152"/>
            <a:ext cx="1152128" cy="36004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18" name="Rounded Rectangle 17"/>
          <p:cNvSpPr/>
          <p:nvPr/>
        </p:nvSpPr>
        <p:spPr bwMode="auto">
          <a:xfrm>
            <a:off x="539552" y="1767300"/>
            <a:ext cx="1349745" cy="293548"/>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13" name="Rounded Rectangle 12"/>
          <p:cNvSpPr/>
          <p:nvPr/>
        </p:nvSpPr>
        <p:spPr bwMode="auto">
          <a:xfrm>
            <a:off x="6156176" y="2924944"/>
            <a:ext cx="2232248" cy="276999"/>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etaPlusNormal" charset="0"/>
            </a:endParaRPr>
          </a:p>
        </p:txBody>
      </p:sp>
      <p:sp>
        <p:nvSpPr>
          <p:cNvPr id="15" name="TextBox 10"/>
          <p:cNvSpPr txBox="1"/>
          <p:nvPr/>
        </p:nvSpPr>
        <p:spPr>
          <a:xfrm>
            <a:off x="1691680" y="1556792"/>
            <a:ext cx="354584"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10</a:t>
            </a:r>
            <a:endParaRPr lang="en-GB" sz="1200" dirty="0"/>
          </a:p>
        </p:txBody>
      </p:sp>
      <p:sp>
        <p:nvSpPr>
          <p:cNvPr id="16" name="TextBox 14"/>
          <p:cNvSpPr txBox="1"/>
          <p:nvPr/>
        </p:nvSpPr>
        <p:spPr>
          <a:xfrm>
            <a:off x="5508104" y="4520153"/>
            <a:ext cx="343171"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11</a:t>
            </a:r>
            <a:endParaRPr lang="en-GB" sz="1200" dirty="0"/>
          </a:p>
        </p:txBody>
      </p:sp>
      <p:sp>
        <p:nvSpPr>
          <p:cNvPr id="19" name="TextBox 12"/>
          <p:cNvSpPr txBox="1"/>
          <p:nvPr/>
        </p:nvSpPr>
        <p:spPr>
          <a:xfrm>
            <a:off x="8226810" y="2786444"/>
            <a:ext cx="354584"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ja-JP" sz="1200" dirty="0"/>
              <a:t>12</a:t>
            </a:r>
            <a:endParaRPr lang="en-GB" sz="1200" dirty="0"/>
          </a:p>
        </p:txBody>
      </p:sp>
    </p:spTree>
    <p:extLst>
      <p:ext uri="{BB962C8B-B14F-4D97-AF65-F5344CB8AC3E}">
        <p14:creationId xmlns:p14="http://schemas.microsoft.com/office/powerpoint/2010/main" val="348384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fi-FI" sz="2400" dirty="0"/>
              <a:t>インストール</a:t>
            </a:r>
            <a:r>
              <a:rPr lang="ja-JP" altLang="en-US" sz="2400" dirty="0"/>
              <a:t>終了</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7</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9" name="Rectangle 1"/>
          <p:cNvSpPr>
            <a:spLocks noChangeArrowheads="1"/>
          </p:cNvSpPr>
          <p:nvPr/>
        </p:nvSpPr>
        <p:spPr bwMode="auto">
          <a:xfrm>
            <a:off x="6444155" y="1700228"/>
            <a:ext cx="2376317" cy="246221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以上で、製品版のインストールが完了致しました。</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ライセンス：</a:t>
            </a:r>
            <a:r>
              <a:rPr lang="ja-JP" altLang="en-US" sz="1400" b="1" dirty="0">
                <a:latin typeface="メイリオ" pitchFamily="50" charset="-128"/>
                <a:ea typeface="メイリオ" pitchFamily="50" charset="-128"/>
                <a:cs typeface="メイリオ" pitchFamily="50" charset="-128"/>
              </a:rPr>
              <a:t>有効</a:t>
            </a:r>
            <a:r>
              <a:rPr lang="ja-JP" altLang="en-US" sz="1400" dirty="0">
                <a:latin typeface="メイリオ" pitchFamily="50" charset="-128"/>
                <a:ea typeface="メイリオ" pitchFamily="50" charset="-128"/>
                <a:cs typeface="メイリオ" pitchFamily="50" charset="-128"/>
              </a:rPr>
              <a:t> の表示に替わります。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r>
              <a:rPr lang="ja-JP" altLang="en-US" sz="1400" dirty="0">
                <a:latin typeface="メイリオ" pitchFamily="50" charset="-128"/>
                <a:ea typeface="メイリオ" pitchFamily="50" charset="-128"/>
                <a:cs typeface="メイリオ" pitchFamily="50" charset="-128"/>
              </a:rPr>
              <a:t>有効 に設定していない機能は</a:t>
            </a:r>
            <a:r>
              <a:rPr lang="ja-JP" altLang="en-US" sz="1400" dirty="0" err="1">
                <a:latin typeface="メイリオ" pitchFamily="50" charset="-128"/>
                <a:ea typeface="メイリオ" pitchFamily="50" charset="-128"/>
                <a:cs typeface="メイリオ" pitchFamily="50" charset="-128"/>
              </a:rPr>
              <a:t>、！</a:t>
            </a:r>
            <a:r>
              <a:rPr lang="ja-JP" altLang="en-US" sz="1400" dirty="0">
                <a:latin typeface="メイリオ" pitchFamily="50" charset="-128"/>
                <a:ea typeface="メイリオ" pitchFamily="50" charset="-128"/>
                <a:cs typeface="メイリオ" pitchFamily="50" charset="-128"/>
              </a:rPr>
              <a:t> が表示されています。</a:t>
            </a:r>
            <a:endParaRPr lang="en-US" altLang="ja-JP" sz="1400" dirty="0">
              <a:latin typeface="メイリオ" pitchFamily="50" charset="-128"/>
              <a:ea typeface="メイリオ" pitchFamily="50" charset="-128"/>
              <a:cs typeface="メイリオ" pitchFamily="50" charset="-128"/>
            </a:endParaRPr>
          </a:p>
          <a:p>
            <a:pPr lvl="0" fontAlgn="base">
              <a:spcBef>
                <a:spcPct val="0"/>
              </a:spcBef>
              <a:spcAft>
                <a:spcPct val="0"/>
              </a:spcAft>
            </a:pPr>
            <a:endParaRPr lang="fi-FI" altLang="ja-JP" sz="1400" dirty="0">
              <a:latin typeface="メイリオ" pitchFamily="50" charset="-128"/>
              <a:ea typeface="メイリオ" pitchFamily="50" charset="-128"/>
              <a:cs typeface="メイリオ" pitchFamily="50" charset="-128"/>
            </a:endParaRPr>
          </a:p>
        </p:txBody>
      </p:sp>
      <p:pic>
        <p:nvPicPr>
          <p:cNvPr id="12" name="図 11">
            <a:extLst>
              <a:ext uri="{FF2B5EF4-FFF2-40B4-BE49-F238E27FC236}">
                <a16:creationId xmlns:a16="http://schemas.microsoft.com/office/drawing/2014/main" id="{6912E1B7-A912-406A-BD58-455C67D86D52}"/>
              </a:ext>
            </a:extLst>
          </p:cNvPr>
          <p:cNvPicPr>
            <a:picLocks noChangeAspect="1"/>
          </p:cNvPicPr>
          <p:nvPr/>
        </p:nvPicPr>
        <p:blipFill>
          <a:blip r:embed="rId2"/>
          <a:stretch>
            <a:fillRect/>
          </a:stretch>
        </p:blipFill>
        <p:spPr>
          <a:xfrm>
            <a:off x="567621" y="1268760"/>
            <a:ext cx="2707662" cy="4824535"/>
          </a:xfrm>
          <a:prstGeom prst="rect">
            <a:avLst/>
          </a:prstGeom>
          <a:ln>
            <a:solidFill>
              <a:schemeClr val="accent1"/>
            </a:solidFill>
          </a:ln>
        </p:spPr>
      </p:pic>
      <p:pic>
        <p:nvPicPr>
          <p:cNvPr id="17" name="図 16">
            <a:extLst>
              <a:ext uri="{FF2B5EF4-FFF2-40B4-BE49-F238E27FC236}">
                <a16:creationId xmlns:a16="http://schemas.microsoft.com/office/drawing/2014/main" id="{B4539BDC-6C66-4FA5-8C37-1161AAB91311}"/>
              </a:ext>
            </a:extLst>
          </p:cNvPr>
          <p:cNvPicPr>
            <a:picLocks noChangeAspect="1"/>
          </p:cNvPicPr>
          <p:nvPr/>
        </p:nvPicPr>
        <p:blipFill>
          <a:blip r:embed="rId3"/>
          <a:stretch>
            <a:fillRect/>
          </a:stretch>
        </p:blipFill>
        <p:spPr>
          <a:xfrm>
            <a:off x="3419872" y="1268760"/>
            <a:ext cx="2808312" cy="4824535"/>
          </a:xfrm>
          <a:prstGeom prst="rect">
            <a:avLst/>
          </a:prstGeom>
          <a:ln>
            <a:solidFill>
              <a:schemeClr val="accent1"/>
            </a:solidFill>
          </a:ln>
        </p:spPr>
      </p:pic>
    </p:spTree>
    <p:extLst>
      <p:ext uri="{BB962C8B-B14F-4D97-AF65-F5344CB8AC3E}">
        <p14:creationId xmlns:p14="http://schemas.microsoft.com/office/powerpoint/2010/main" val="256249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altLang="ja-JP" sz="3600" dirty="0">
              <a:latin typeface="A-OTF 新ゴ Pro M" pitchFamily="34" charset="-128"/>
              <a:ea typeface="A-OTF 新ゴ Pro M" pitchFamily="34" charset="-128"/>
            </a:endParaRPr>
          </a:p>
          <a:p>
            <a:pPr>
              <a:buNone/>
            </a:pPr>
            <a:endParaRPr lang="en-US" altLang="ja-JP" sz="3600" dirty="0">
              <a:latin typeface="A-OTF 新ゴ Pro M" pitchFamily="34" charset="-128"/>
              <a:ea typeface="A-OTF 新ゴ Pro M" pitchFamily="34" charset="-128"/>
            </a:endParaRPr>
          </a:p>
          <a:p>
            <a:pPr>
              <a:buNone/>
            </a:pPr>
            <a:r>
              <a:rPr lang="ja-JP" altLang="fi-FI" sz="3600" dirty="0">
                <a:latin typeface="A-OTF 新ゴ Pro M" pitchFamily="34" charset="-128"/>
                <a:ea typeface="A-OTF 新ゴ Pro M" pitchFamily="34" charset="-128"/>
              </a:rPr>
              <a:t>モバイルデバイス側の操作</a:t>
            </a:r>
            <a:endParaRPr lang="fi-FI" altLang="ja-JP" sz="3600" dirty="0">
              <a:latin typeface="A-OTF 新ゴ Pro M" pitchFamily="34" charset="-128"/>
              <a:ea typeface="A-OTF 新ゴ Pro M" pitchFamily="34" charset="-128"/>
            </a:endParaRPr>
          </a:p>
          <a:p>
            <a:pPr>
              <a:buNone/>
            </a:pPr>
            <a:r>
              <a:rPr lang="ja-JP" altLang="fi-FI" sz="2800" dirty="0">
                <a:latin typeface="A-OTF 新ゴ Pro M" pitchFamily="34" charset="-128"/>
                <a:ea typeface="A-OTF 新ゴ Pro M" pitchFamily="34" charset="-128"/>
              </a:rPr>
              <a:t>（</a:t>
            </a:r>
            <a:r>
              <a:rPr lang="ja-JP" altLang="en-US" sz="2800" dirty="0">
                <a:latin typeface="A-OTF 新ゴ Pro M" pitchFamily="34" charset="-128"/>
                <a:ea typeface="A-OTF 新ゴ Pro M" pitchFamily="34" charset="-128"/>
              </a:rPr>
              <a:t>スキャン機能、ペアレンタルコントロール設定</a:t>
            </a:r>
            <a:r>
              <a:rPr lang="ja-JP" altLang="fi-FI" sz="2800" dirty="0">
                <a:latin typeface="A-OTF 新ゴ Pro M" pitchFamily="34" charset="-128"/>
                <a:ea typeface="A-OTF 新ゴ Pro M" pitchFamily="34" charset="-128"/>
              </a:rPr>
              <a:t>）</a:t>
            </a:r>
            <a:endParaRPr lang="fi-FI" altLang="ja-JP" sz="2800" dirty="0">
              <a:latin typeface="A-OTF 新ゴ Pro M" pitchFamily="34" charset="-128"/>
              <a:ea typeface="A-OTF 新ゴ Pro M" pitchFamily="34" charset="-128"/>
            </a:endParaRPr>
          </a:p>
        </p:txBody>
      </p:sp>
      <p:sp>
        <p:nvSpPr>
          <p:cNvPr id="8" name="Slide Number Placeholder 7"/>
          <p:cNvSpPr>
            <a:spLocks noGrp="1"/>
          </p:cNvSpPr>
          <p:nvPr>
            <p:ph type="sldNum" sz="quarter" idx="12"/>
          </p:nvPr>
        </p:nvSpPr>
        <p:spPr/>
        <p:txBody>
          <a:bodyPr/>
          <a:lstStyle/>
          <a:p>
            <a:fld id="{4A2D0217-61CE-46EB-800B-BA7251A2CEDB}" type="slidenum">
              <a:rPr lang="da-DK" smtClean="0"/>
              <a:pPr/>
              <a:t>8</a:t>
            </a:fld>
            <a:endParaRPr lang="da-DK" dirty="0"/>
          </a:p>
        </p:txBody>
      </p:sp>
      <p:sp>
        <p:nvSpPr>
          <p:cNvPr id="5"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F-Secure / Confidential</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2400" dirty="0"/>
              <a:t>基本画面、メニューリスト</a:t>
            </a:r>
            <a:endParaRPr lang="en-US" sz="2400" dirty="0"/>
          </a:p>
        </p:txBody>
      </p:sp>
      <p:sp>
        <p:nvSpPr>
          <p:cNvPr id="6" name="Slide Number Placeholder 5"/>
          <p:cNvSpPr>
            <a:spLocks noGrp="1"/>
          </p:cNvSpPr>
          <p:nvPr>
            <p:ph type="sldNum" sz="quarter" idx="13"/>
          </p:nvPr>
        </p:nvSpPr>
        <p:spPr/>
        <p:txBody>
          <a:bodyPr/>
          <a:lstStyle/>
          <a:p>
            <a:fld id="{4A2D0217-61CE-46EB-800B-BA7251A2CEDB}" type="slidenum">
              <a:rPr lang="da-DK" smtClean="0"/>
              <a:pPr/>
              <a:t>9</a:t>
            </a:fld>
            <a:endParaRPr lang="da-DK" dirty="0"/>
          </a:p>
        </p:txBody>
      </p:sp>
      <p:sp>
        <p:nvSpPr>
          <p:cNvPr id="10" name="Footer Placeholder 3"/>
          <p:cNvSpPr>
            <a:spLocks noGrp="1"/>
          </p:cNvSpPr>
          <p:nvPr/>
        </p:nvSpPr>
        <p:spPr>
          <a:xfrm>
            <a:off x="755576" y="6499202"/>
            <a:ext cx="3603621" cy="358798"/>
          </a:xfrm>
          <a:prstGeom prst="rect">
            <a:avLst/>
          </a:prstGeom>
        </p:spPr>
        <p:txBody>
          <a:bodyPr vert="horz" lIns="0" tIns="45720" rIns="91440" bIns="45720" rtlCol="0" anchor="ctr"/>
          <a:lstStyle>
            <a:defPPr>
              <a:defRPr lang="da-DK"/>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F-Secure / Confidential</a:t>
            </a:r>
            <a:endParaRPr lang="en-GB" dirty="0">
              <a:solidFill>
                <a:schemeClr val="tx1"/>
              </a:solidFill>
            </a:endParaRPr>
          </a:p>
        </p:txBody>
      </p:sp>
      <p:sp>
        <p:nvSpPr>
          <p:cNvPr id="19" name="Rectangle 15"/>
          <p:cNvSpPr/>
          <p:nvPr/>
        </p:nvSpPr>
        <p:spPr>
          <a:xfrm>
            <a:off x="467544" y="5589240"/>
            <a:ext cx="2952328" cy="646331"/>
          </a:xfrm>
          <a:prstGeom prst="rect">
            <a:avLst/>
          </a:prstGeom>
        </p:spPr>
        <p:txBody>
          <a:bodyPr wrap="square">
            <a:spAutoFit/>
          </a:bodyPr>
          <a:lstStyle/>
          <a:p>
            <a:r>
              <a:rPr lang="ja-JP" altLang="en-US" sz="1200" dirty="0">
                <a:latin typeface="メイリオ" pitchFamily="50" charset="-128"/>
                <a:ea typeface="メイリオ" pitchFamily="50" charset="-128"/>
                <a:cs typeface="メイリオ" pitchFamily="50" charset="-128"/>
              </a:rPr>
              <a:t>＜基本画面＞</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ステータス（状態）とメニューアイコンを表示</a:t>
            </a:r>
            <a:endParaRPr lang="fi-FI" sz="1200" dirty="0">
              <a:latin typeface="メイリオ" pitchFamily="50" charset="-128"/>
              <a:ea typeface="メイリオ" pitchFamily="50" charset="-128"/>
              <a:cs typeface="メイリオ" pitchFamily="50" charset="-128"/>
            </a:endParaRPr>
          </a:p>
        </p:txBody>
      </p:sp>
      <p:sp>
        <p:nvSpPr>
          <p:cNvPr id="11" name="Rectangle 15"/>
          <p:cNvSpPr/>
          <p:nvPr/>
        </p:nvSpPr>
        <p:spPr>
          <a:xfrm>
            <a:off x="6228184" y="3481263"/>
            <a:ext cx="2016224" cy="307777"/>
          </a:xfrm>
          <a:prstGeom prst="rect">
            <a:avLst/>
          </a:prstGeom>
        </p:spPr>
        <p:txBody>
          <a:bodyPr wrap="square">
            <a:spAutoFit/>
          </a:bodyPr>
          <a:lstStyle/>
          <a:p>
            <a:r>
              <a:rPr lang="ja-JP" altLang="en-US" sz="1400" dirty="0">
                <a:latin typeface="メイリオ" pitchFamily="50" charset="-128"/>
                <a:ea typeface="メイリオ" pitchFamily="50" charset="-128"/>
                <a:cs typeface="メイリオ" pitchFamily="50" charset="-128"/>
              </a:rPr>
              <a:t>＜画面共通＞</a:t>
            </a:r>
            <a:endParaRPr lang="en-US" altLang="ja-JP" sz="1400" dirty="0">
              <a:latin typeface="メイリオ" pitchFamily="50" charset="-128"/>
              <a:ea typeface="メイリオ" pitchFamily="50" charset="-128"/>
              <a:cs typeface="メイリオ" pitchFamily="50" charset="-128"/>
            </a:endParaRPr>
          </a:p>
        </p:txBody>
      </p:sp>
      <p:sp>
        <p:nvSpPr>
          <p:cNvPr id="13" name="Rectangle 1"/>
          <p:cNvSpPr>
            <a:spLocks noChangeArrowheads="1"/>
          </p:cNvSpPr>
          <p:nvPr/>
        </p:nvSpPr>
        <p:spPr bwMode="auto">
          <a:xfrm>
            <a:off x="6336196" y="3784175"/>
            <a:ext cx="2196244" cy="5052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ts val="1600"/>
              </a:lnSpc>
              <a:spcBef>
                <a:spcPct val="0"/>
              </a:spcBef>
              <a:spcAft>
                <a:spcPct val="0"/>
              </a:spcAft>
            </a:pPr>
            <a:r>
              <a:rPr lang="ja-JP" altLang="en-US" sz="1400" dirty="0">
                <a:latin typeface="メイリオ" pitchFamily="50" charset="-128"/>
                <a:ea typeface="メイリオ" pitchFamily="50" charset="-128"/>
                <a:cs typeface="メイリオ" pitchFamily="50" charset="-128"/>
              </a:rPr>
              <a:t>・左上の      をクリック</a:t>
            </a:r>
            <a:endParaRPr lang="en-US" altLang="ja-JP" sz="1400" dirty="0">
              <a:latin typeface="メイリオ" pitchFamily="50" charset="-128"/>
              <a:ea typeface="メイリオ" pitchFamily="50" charset="-128"/>
              <a:cs typeface="メイリオ" pitchFamily="50" charset="-128"/>
            </a:endParaRPr>
          </a:p>
          <a:p>
            <a:pPr lvl="0" fontAlgn="base">
              <a:lnSpc>
                <a:spcPts val="1600"/>
              </a:lnSpc>
              <a:spcBef>
                <a:spcPct val="0"/>
              </a:spcBef>
              <a:spcAft>
                <a:spcPct val="0"/>
              </a:spcAft>
            </a:pPr>
            <a:r>
              <a:rPr lang="ja-JP" altLang="en-US" sz="1400" dirty="0">
                <a:latin typeface="メイリオ" pitchFamily="50" charset="-128"/>
                <a:ea typeface="メイリオ" pitchFamily="50" charset="-128"/>
                <a:cs typeface="メイリオ" pitchFamily="50" charset="-128"/>
              </a:rPr>
              <a:t>すると前画面に戻ります</a:t>
            </a:r>
            <a:endParaRPr lang="fi-FI" altLang="ja-JP" sz="1400" dirty="0">
              <a:latin typeface="メイリオ" pitchFamily="50" charset="-128"/>
              <a:ea typeface="メイリオ" pitchFamily="50" charset="-128"/>
              <a:cs typeface="メイリオ" pitchFamily="50" charset="-128"/>
            </a:endParaRPr>
          </a:p>
        </p:txBody>
      </p:sp>
      <p:grpSp>
        <p:nvGrpSpPr>
          <p:cNvPr id="5" name="グループ化 4"/>
          <p:cNvGrpSpPr/>
          <p:nvPr/>
        </p:nvGrpSpPr>
        <p:grpSpPr>
          <a:xfrm>
            <a:off x="6336196" y="4293096"/>
            <a:ext cx="2196244" cy="792088"/>
            <a:chOff x="6876256" y="2957441"/>
            <a:chExt cx="2196244" cy="792088"/>
          </a:xfrm>
        </p:grpSpPr>
        <p:sp>
          <p:nvSpPr>
            <p:cNvPr id="16" name="Rectangle 1"/>
            <p:cNvSpPr>
              <a:spLocks noChangeArrowheads="1"/>
            </p:cNvSpPr>
            <p:nvPr/>
          </p:nvSpPr>
          <p:spPr bwMode="auto">
            <a:xfrm>
              <a:off x="6876256" y="3039078"/>
              <a:ext cx="2196244" cy="71045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ts val="1600"/>
                </a:lnSpc>
                <a:spcBef>
                  <a:spcPct val="0"/>
                </a:spcBef>
                <a:spcAft>
                  <a:spcPct val="0"/>
                </a:spcAft>
              </a:pPr>
              <a:r>
                <a:rPr lang="ja-JP" altLang="en-US" sz="1400" dirty="0">
                  <a:latin typeface="メイリオ" pitchFamily="50" charset="-128"/>
                  <a:ea typeface="メイリオ" pitchFamily="50" charset="-128"/>
                  <a:cs typeface="メイリオ" pitchFamily="50" charset="-128"/>
                </a:rPr>
                <a:t>・       をクリックするとヘルプ（機能説明）が表示されます</a:t>
              </a:r>
              <a:endParaRPr lang="fi-FI" altLang="ja-JP" sz="1400" dirty="0">
                <a:latin typeface="メイリオ" pitchFamily="50" charset="-128"/>
                <a:ea typeface="メイリオ" pitchFamily="50" charset="-128"/>
                <a:cs typeface="メイリオ" pitchFamily="50" charset="-12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957441"/>
              <a:ext cx="469387" cy="30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Rectangle 15"/>
          <p:cNvSpPr/>
          <p:nvPr/>
        </p:nvSpPr>
        <p:spPr>
          <a:xfrm>
            <a:off x="6300192" y="1268760"/>
            <a:ext cx="2592288" cy="1887696"/>
          </a:xfrm>
          <a:prstGeom prst="rect">
            <a:avLst/>
          </a:prstGeom>
        </p:spPr>
        <p:txBody>
          <a:bodyPr wrap="square" spcCol="0">
            <a:spAutoFit/>
          </a:bodyPr>
          <a:lstStyle/>
          <a:p>
            <a:pPr>
              <a:lnSpc>
                <a:spcPts val="2000"/>
              </a:lnSpc>
            </a:pPr>
            <a:r>
              <a:rPr lang="ja-JP" altLang="en-US" sz="1200" dirty="0">
                <a:latin typeface="メイリオ" pitchFamily="50" charset="-128"/>
                <a:ea typeface="メイリオ" pitchFamily="50" charset="-128"/>
                <a:cs typeface="メイリオ" pitchFamily="50" charset="-128"/>
              </a:rPr>
              <a:t>ステータス（状態）は、</a:t>
            </a:r>
            <a:endParaRPr lang="en-US" altLang="ja-JP" sz="1200" dirty="0">
              <a:latin typeface="メイリオ" pitchFamily="50" charset="-128"/>
              <a:ea typeface="メイリオ" pitchFamily="50" charset="-128"/>
              <a:cs typeface="メイリオ" pitchFamily="50" charset="-128"/>
            </a:endParaRPr>
          </a:p>
          <a:p>
            <a:pPr>
              <a:lnSpc>
                <a:spcPts val="2000"/>
              </a:lnSpc>
            </a:pPr>
            <a:r>
              <a:rPr lang="ja-JP" altLang="en-US" sz="1200" dirty="0">
                <a:latin typeface="メイリオ" pitchFamily="50" charset="-128"/>
                <a:ea typeface="メイリオ" pitchFamily="50" charset="-128"/>
                <a:cs typeface="メイリオ" pitchFamily="50" charset="-128"/>
              </a:rPr>
              <a:t>アンチウィルス、セーフブラウジングが無効に設定されていると</a:t>
            </a:r>
            <a:endParaRPr lang="en-US" altLang="ja-JP" sz="1200" dirty="0">
              <a:latin typeface="メイリオ" pitchFamily="50" charset="-128"/>
              <a:ea typeface="メイリオ" pitchFamily="50" charset="-128"/>
              <a:cs typeface="メイリオ" pitchFamily="50" charset="-128"/>
            </a:endParaRPr>
          </a:p>
          <a:p>
            <a:pPr>
              <a:lnSpc>
                <a:spcPts val="2000"/>
              </a:lnSpc>
            </a:pPr>
            <a:r>
              <a:rPr lang="ja-JP" altLang="en-US" sz="1200" dirty="0">
                <a:latin typeface="メイリオ" pitchFamily="50" charset="-128"/>
                <a:ea typeface="メイリオ" pitchFamily="50" charset="-128"/>
                <a:cs typeface="メイリオ" pitchFamily="50" charset="-128"/>
              </a:rPr>
              <a:t>“いくつかのｻｰﾋﾞｽが無効です”</a:t>
            </a:r>
            <a:endParaRPr lang="en-US" altLang="ja-JP" sz="1200" dirty="0">
              <a:latin typeface="メイリオ" pitchFamily="50" charset="-128"/>
              <a:ea typeface="メイリオ" pitchFamily="50" charset="-128"/>
              <a:cs typeface="メイリオ" pitchFamily="50" charset="-128"/>
            </a:endParaRPr>
          </a:p>
          <a:p>
            <a:pPr>
              <a:lnSpc>
                <a:spcPts val="2000"/>
              </a:lnSpc>
            </a:pPr>
            <a:r>
              <a:rPr lang="ja-JP" altLang="en-US" sz="1200" dirty="0">
                <a:latin typeface="メイリオ" pitchFamily="50" charset="-128"/>
                <a:ea typeface="メイリオ" pitchFamily="50" charset="-128"/>
                <a:cs typeface="メイリオ" pitchFamily="50" charset="-128"/>
              </a:rPr>
              <a:t>と表示、これらを有効にすると</a:t>
            </a:r>
            <a:endParaRPr lang="en-US" altLang="ja-JP" sz="1200" dirty="0">
              <a:latin typeface="メイリオ" pitchFamily="50" charset="-128"/>
              <a:ea typeface="メイリオ" pitchFamily="50" charset="-128"/>
              <a:cs typeface="メイリオ" pitchFamily="50" charset="-128"/>
            </a:endParaRPr>
          </a:p>
          <a:p>
            <a:pPr>
              <a:lnSpc>
                <a:spcPts val="2000"/>
              </a:lnSpc>
            </a:pPr>
            <a:r>
              <a:rPr lang="ja-JP" altLang="en-US" sz="1200" dirty="0">
                <a:latin typeface="メイリオ" pitchFamily="50" charset="-128"/>
                <a:ea typeface="メイリオ" pitchFamily="50" charset="-128"/>
                <a:cs typeface="メイリオ" pitchFamily="50" charset="-128"/>
              </a:rPr>
              <a:t>“ﾃﾞﾊﾞｲｽは保護されています” へ</a:t>
            </a:r>
            <a:endParaRPr lang="en-US" altLang="ja-JP" sz="1200" dirty="0">
              <a:latin typeface="メイリオ" pitchFamily="50" charset="-128"/>
              <a:ea typeface="メイリオ" pitchFamily="50" charset="-128"/>
              <a:cs typeface="メイリオ" pitchFamily="50" charset="-128"/>
            </a:endParaRPr>
          </a:p>
          <a:p>
            <a:pPr>
              <a:lnSpc>
                <a:spcPts val="2000"/>
              </a:lnSpc>
            </a:pPr>
            <a:r>
              <a:rPr lang="ja-JP" altLang="en-US" sz="1200" dirty="0">
                <a:latin typeface="メイリオ" pitchFamily="50" charset="-128"/>
                <a:ea typeface="メイリオ" pitchFamily="50" charset="-128"/>
                <a:cs typeface="メイリオ" pitchFamily="50" charset="-128"/>
              </a:rPr>
              <a:t>変化します。</a:t>
            </a:r>
            <a:endParaRPr lang="fi-FI" sz="1200" dirty="0">
              <a:latin typeface="メイリオ" pitchFamily="50" charset="-128"/>
              <a:ea typeface="メイリオ" pitchFamily="50" charset="-128"/>
              <a:cs typeface="メイリオ" pitchFamily="50"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222" y="5576664"/>
            <a:ext cx="1857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3419872" y="5589240"/>
            <a:ext cx="3132348" cy="461665"/>
          </a:xfrm>
          <a:prstGeom prst="rect">
            <a:avLst/>
          </a:prstGeom>
          <a:noFill/>
        </p:spPr>
        <p:txBody>
          <a:bodyPr wrap="square" rtlCol="0">
            <a:spAutoFit/>
          </a:bodyPr>
          <a:lstStyle/>
          <a:p>
            <a:r>
              <a:rPr lang="ja-JP" altLang="en-US" sz="1200" dirty="0">
                <a:latin typeface="メイリオ" pitchFamily="50" charset="-128"/>
                <a:ea typeface="メイリオ" pitchFamily="50" charset="-128"/>
                <a:cs typeface="メイリオ" pitchFamily="50" charset="-128"/>
              </a:rPr>
              <a:t>左上の　　をクリックするとメニューリストを表示します。</a:t>
            </a:r>
            <a:endParaRPr lang="fi-FI" altLang="ja-JP" sz="1200" dirty="0">
              <a:latin typeface="メイリオ" pitchFamily="50" charset="-128"/>
              <a:ea typeface="メイリオ" pitchFamily="50" charset="-128"/>
              <a:cs typeface="メイリオ"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2290" y="3717032"/>
            <a:ext cx="270030" cy="30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a:extLst>
              <a:ext uri="{FF2B5EF4-FFF2-40B4-BE49-F238E27FC236}">
                <a16:creationId xmlns:a16="http://schemas.microsoft.com/office/drawing/2014/main" id="{29A762F8-407F-4A2B-AB6E-4AB80E3BE7F5}"/>
              </a:ext>
            </a:extLst>
          </p:cNvPr>
          <p:cNvPicPr>
            <a:picLocks noChangeAspect="1"/>
          </p:cNvPicPr>
          <p:nvPr/>
        </p:nvPicPr>
        <p:blipFill>
          <a:blip r:embed="rId5"/>
          <a:stretch>
            <a:fillRect/>
          </a:stretch>
        </p:blipFill>
        <p:spPr>
          <a:xfrm>
            <a:off x="3455876" y="1232582"/>
            <a:ext cx="2606504" cy="4221088"/>
          </a:xfrm>
          <a:prstGeom prst="rect">
            <a:avLst/>
          </a:prstGeom>
          <a:ln>
            <a:solidFill>
              <a:schemeClr val="accent1"/>
            </a:solidFill>
          </a:ln>
        </p:spPr>
      </p:pic>
      <p:pic>
        <p:nvPicPr>
          <p:cNvPr id="20" name="図 19">
            <a:extLst>
              <a:ext uri="{FF2B5EF4-FFF2-40B4-BE49-F238E27FC236}">
                <a16:creationId xmlns:a16="http://schemas.microsoft.com/office/drawing/2014/main" id="{E3129F12-5B45-435C-A7D1-64B67D412F99}"/>
              </a:ext>
            </a:extLst>
          </p:cNvPr>
          <p:cNvPicPr>
            <a:picLocks noChangeAspect="1"/>
          </p:cNvPicPr>
          <p:nvPr/>
        </p:nvPicPr>
        <p:blipFill>
          <a:blip r:embed="rId6"/>
          <a:stretch>
            <a:fillRect/>
          </a:stretch>
        </p:blipFill>
        <p:spPr>
          <a:xfrm>
            <a:off x="539552" y="1234890"/>
            <a:ext cx="2808312" cy="4221088"/>
          </a:xfrm>
          <a:prstGeom prst="rect">
            <a:avLst/>
          </a:prstGeom>
          <a:ln>
            <a:solidFill>
              <a:schemeClr val="accent1"/>
            </a:solidFill>
          </a:ln>
        </p:spPr>
      </p:pic>
    </p:spTree>
    <p:extLst>
      <p:ext uri="{BB962C8B-B14F-4D97-AF65-F5344CB8AC3E}">
        <p14:creationId xmlns:p14="http://schemas.microsoft.com/office/powerpoint/2010/main" val="276811254"/>
      </p:ext>
    </p:extLst>
  </p:cSld>
  <p:clrMapOvr>
    <a:masterClrMapping/>
  </p:clrMapOvr>
</p:sld>
</file>

<file path=ppt/theme/theme1.xml><?xml version="1.0" encoding="utf-8"?>
<a:theme xmlns:a="http://schemas.openxmlformats.org/drawingml/2006/main" name="F-Secure_PowerPoint_template_master_1009">
  <a:themeElements>
    <a:clrScheme name="F-SECURE">
      <a:dk1>
        <a:srgbClr val="5E6A71"/>
      </a:dk1>
      <a:lt1>
        <a:srgbClr val="FFFFFF"/>
      </a:lt1>
      <a:dk2>
        <a:srgbClr val="8193DB"/>
      </a:dk2>
      <a:lt2>
        <a:srgbClr val="FFFFFF"/>
      </a:lt2>
      <a:accent1>
        <a:srgbClr val="8193DB"/>
      </a:accent1>
      <a:accent2>
        <a:srgbClr val="165788"/>
      </a:accent2>
      <a:accent3>
        <a:srgbClr val="61C250"/>
      </a:accent3>
      <a:accent4>
        <a:srgbClr val="BED600"/>
      </a:accent4>
      <a:accent5>
        <a:srgbClr val="E98300"/>
      </a:accent5>
      <a:accent6>
        <a:srgbClr val="D71F85"/>
      </a:accent6>
      <a:hlink>
        <a:srgbClr val="00B3BE"/>
      </a:hlink>
      <a:folHlink>
        <a:srgbClr val="818A8F"/>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F-Secure_PowerPoint_template_master_1009</Template>
  <TotalTime>13275</TotalTime>
  <Words>1720</Words>
  <Application>Microsoft Office PowerPoint</Application>
  <PresentationFormat>画面に合わせる (4:3)</PresentationFormat>
  <Paragraphs>275</Paragraphs>
  <Slides>22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A-OTF 新ゴ Pro M</vt:lpstr>
      <vt:lpstr>MetaPlusNormal</vt:lpstr>
      <vt:lpstr>メイリオ</vt:lpstr>
      <vt:lpstr>Arial</vt:lpstr>
      <vt:lpstr>F-Secure_PowerPoint_template_master_1009</vt:lpstr>
      <vt:lpstr>PowerPoint プレゼンテーション</vt:lpstr>
      <vt:lpstr>インストール – ダウンロード前準備</vt:lpstr>
      <vt:lpstr>インストール – インストールモジュールのダウンロード</vt:lpstr>
      <vt:lpstr>インストール – インストールモジュールの                       ダウンロード、そしてインストール</vt:lpstr>
      <vt:lpstr>アクセス許可、プログラムのインストール完了/インストール</vt:lpstr>
      <vt:lpstr>ライセンスキーの認証/インストール</vt:lpstr>
      <vt:lpstr>インストール終了</vt:lpstr>
      <vt:lpstr>PowerPoint プレゼンテーション</vt:lpstr>
      <vt:lpstr>基本画面、メニューリスト</vt:lpstr>
      <vt:lpstr>ウイルススキャン機能 / アンチウィルス</vt:lpstr>
      <vt:lpstr>設定 / アンチウィルス</vt:lpstr>
      <vt:lpstr>プライバシー侵害 / アプリのプライバシー</vt:lpstr>
      <vt:lpstr>ウェブフィルタリング機能/ペアレンタルコントロール</vt:lpstr>
      <vt:lpstr>ペアレンタルコントロールを有効にする</vt:lpstr>
      <vt:lpstr>ペアレンタルコントロール機能設定</vt:lpstr>
      <vt:lpstr>ブラウザ保護 / セーフブラウジング</vt:lpstr>
      <vt:lpstr>ブラウザ保護 / バンキング保護</vt:lpstr>
      <vt:lpstr>統計情報</vt:lpstr>
      <vt:lpstr>メニューリスト  設定、バージョン情報</vt:lpstr>
      <vt:lpstr>PowerPoint プレゼンテーション</vt:lpstr>
      <vt:lpstr>F-Secure Mobile Securityの削除 （アプリ本体設定から削除）</vt:lpstr>
      <vt:lpstr>F-Secure Mobile Securityの削除 （アプリ本体設定から削除）</vt:lpstr>
    </vt:vector>
  </TitlesOfParts>
  <Company>F-Secure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Kodama</dc:creator>
  <cp:lastModifiedBy>user16</cp:lastModifiedBy>
  <cp:revision>729</cp:revision>
  <dcterms:created xsi:type="dcterms:W3CDTF">2011-02-09T00:32:03Z</dcterms:created>
  <dcterms:modified xsi:type="dcterms:W3CDTF">2022-10-26T09:33:03Z</dcterms:modified>
</cp:coreProperties>
</file>